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32"/>
  </p:notesMasterIdLst>
  <p:sldIdLst>
    <p:sldId id="256" r:id="rId2"/>
    <p:sldId id="297" r:id="rId3"/>
    <p:sldId id="264" r:id="rId4"/>
    <p:sldId id="303" r:id="rId5"/>
    <p:sldId id="329" r:id="rId6"/>
    <p:sldId id="265" r:id="rId7"/>
    <p:sldId id="330" r:id="rId8"/>
    <p:sldId id="331" r:id="rId9"/>
    <p:sldId id="332" r:id="rId10"/>
    <p:sldId id="269" r:id="rId11"/>
    <p:sldId id="333" r:id="rId12"/>
    <p:sldId id="334" r:id="rId13"/>
    <p:sldId id="335" r:id="rId14"/>
    <p:sldId id="336" r:id="rId15"/>
    <p:sldId id="337" r:id="rId16"/>
    <p:sldId id="296" r:id="rId17"/>
    <p:sldId id="351" r:id="rId18"/>
    <p:sldId id="352" r:id="rId19"/>
    <p:sldId id="340" r:id="rId20"/>
    <p:sldId id="341" r:id="rId21"/>
    <p:sldId id="342" r:id="rId22"/>
    <p:sldId id="343" r:id="rId23"/>
    <p:sldId id="344" r:id="rId24"/>
    <p:sldId id="345" r:id="rId25"/>
    <p:sldId id="346" r:id="rId26"/>
    <p:sldId id="347" r:id="rId27"/>
    <p:sldId id="348" r:id="rId28"/>
    <p:sldId id="349" r:id="rId29"/>
    <p:sldId id="350" r:id="rId30"/>
    <p:sldId id="258" r:id="rId31"/>
  </p:sldIdLst>
  <p:sldSz cx="9144000" cy="6858000" type="screen4x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árpát Kinga" initials="KK" lastIdx="1" clrIdx="0">
    <p:extLst>
      <p:ext uri="{19B8F6BF-5375-455C-9EA6-DF929625EA0E}">
        <p15:presenceInfo xmlns:p15="http://schemas.microsoft.com/office/powerpoint/2012/main" userId="Kárpát King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A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84" autoAdjust="0"/>
    <p:restoredTop sz="94622" autoAdjust="0"/>
  </p:normalViewPr>
  <p:slideViewPr>
    <p:cSldViewPr snapToObjects="1">
      <p:cViewPr varScale="1">
        <p:scale>
          <a:sx n="82" d="100"/>
          <a:sy n="82" d="100"/>
        </p:scale>
        <p:origin x="172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D5AC52-D39D-47AA-8C31-5DD82CB6F3FE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5519AE3E-E19E-42CA-9AF8-2485FA07B613}">
      <dgm:prSet phldrT="[Szöveg]"/>
      <dgm:spPr/>
      <dgm:t>
        <a:bodyPr/>
        <a:lstStyle/>
        <a:p>
          <a:r>
            <a:rPr lang="hu-HU" dirty="0"/>
            <a:t>Tematika</a:t>
          </a:r>
        </a:p>
      </dgm:t>
    </dgm:pt>
    <dgm:pt modelId="{46F630A7-82D5-4012-ACC2-3BAF63E7472E}" type="parTrans" cxnId="{1CD0D15E-1BE4-4A51-B98C-8FFC41E142FA}">
      <dgm:prSet/>
      <dgm:spPr/>
      <dgm:t>
        <a:bodyPr/>
        <a:lstStyle/>
        <a:p>
          <a:endParaRPr lang="hu-HU"/>
        </a:p>
      </dgm:t>
    </dgm:pt>
    <dgm:pt modelId="{3F58AF9F-2B41-40E6-897C-2C462E0CC57C}" type="sibTrans" cxnId="{1CD0D15E-1BE4-4A51-B98C-8FFC41E142FA}">
      <dgm:prSet/>
      <dgm:spPr/>
      <dgm:t>
        <a:bodyPr/>
        <a:lstStyle/>
        <a:p>
          <a:endParaRPr lang="hu-HU"/>
        </a:p>
      </dgm:t>
    </dgm:pt>
    <dgm:pt modelId="{3B0A4F94-D85A-4C4A-8229-503F65145936}">
      <dgm:prSet phldrT="[Szöveg]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hu-HU" sz="1800" dirty="0"/>
            <a:t>Az elsősegélynyújtás szempontjából lényeges anatómiai és élettani ismeretek</a:t>
          </a:r>
          <a:endParaRPr lang="hu-HU" dirty="0"/>
        </a:p>
      </dgm:t>
    </dgm:pt>
    <dgm:pt modelId="{4E1322F8-7558-4799-9AEE-2CFCFB0C34FE}" type="parTrans" cxnId="{5DCA492A-ACE3-406B-8205-B053F469C296}">
      <dgm:prSet/>
      <dgm:spPr/>
      <dgm:t>
        <a:bodyPr/>
        <a:lstStyle/>
        <a:p>
          <a:endParaRPr lang="hu-HU"/>
        </a:p>
      </dgm:t>
    </dgm:pt>
    <dgm:pt modelId="{CEA0BA77-EF37-431C-ABFF-43222190186C}" type="sibTrans" cxnId="{5DCA492A-ACE3-406B-8205-B053F469C296}">
      <dgm:prSet/>
      <dgm:spPr/>
      <dgm:t>
        <a:bodyPr/>
        <a:lstStyle/>
        <a:p>
          <a:endParaRPr lang="hu-HU"/>
        </a:p>
      </dgm:t>
    </dgm:pt>
    <dgm:pt modelId="{4310BFC1-48E9-435E-8ADE-413A787203A3}">
      <dgm:prSet phldrT="[Szöveg]"/>
      <dgm:spPr/>
      <dgm:t>
        <a:bodyPr/>
        <a:lstStyle/>
        <a:p>
          <a:pPr>
            <a:buFontTx/>
            <a:buChar char="-"/>
          </a:pPr>
          <a:r>
            <a:rPr lang="hu-HU" dirty="0"/>
            <a:t>A sebellátás (sebfedés és kötözés): a kapilláris vérzések, </a:t>
          </a:r>
          <a:r>
            <a:rPr lang="hu-HU" dirty="0" err="1"/>
            <a:t>nagyeret</a:t>
          </a:r>
          <a:r>
            <a:rPr lang="hu-HU" dirty="0"/>
            <a:t> nem érintő sebzések ellátása, a seb ill. annak környezetét érintő fertőtlenítési technikák bemutatása</a:t>
          </a:r>
        </a:p>
      </dgm:t>
    </dgm:pt>
    <dgm:pt modelId="{F9288FC2-E175-4562-B0A8-61532EF28566}" type="parTrans" cxnId="{E2E977DC-1736-4A9D-9D7E-53EDE75C25BE}">
      <dgm:prSet/>
      <dgm:spPr/>
      <dgm:t>
        <a:bodyPr/>
        <a:lstStyle/>
        <a:p>
          <a:endParaRPr lang="hu-HU"/>
        </a:p>
      </dgm:t>
    </dgm:pt>
    <dgm:pt modelId="{A1F163A2-2BC4-4B06-BDF6-B136E40E24CC}" type="sibTrans" cxnId="{E2E977DC-1736-4A9D-9D7E-53EDE75C25BE}">
      <dgm:prSet/>
      <dgm:spPr/>
      <dgm:t>
        <a:bodyPr/>
        <a:lstStyle/>
        <a:p>
          <a:endParaRPr lang="hu-HU"/>
        </a:p>
      </dgm:t>
    </dgm:pt>
    <dgm:pt modelId="{EFCAC769-B6D5-4B8D-ADFC-0BC473D5D368}">
      <dgm:prSet phldrT="[Szöveg]"/>
      <dgm:spPr/>
      <dgm:t>
        <a:bodyPr/>
        <a:lstStyle/>
        <a:p>
          <a:pPr>
            <a:buFontTx/>
            <a:buChar char="-"/>
          </a:pPr>
          <a:r>
            <a:rPr lang="hu-HU" dirty="0"/>
            <a:t>Az elsősegélynyújtás célját szolgáló gyógyszerek, anyagok és eszközök szakszerű használata</a:t>
          </a:r>
        </a:p>
      </dgm:t>
    </dgm:pt>
    <dgm:pt modelId="{386BD7C1-0267-4643-B5CF-39336CE9B42F}" type="parTrans" cxnId="{E8C646A3-1C20-4597-BE53-1C00205CC5B3}">
      <dgm:prSet/>
      <dgm:spPr/>
      <dgm:t>
        <a:bodyPr/>
        <a:lstStyle/>
        <a:p>
          <a:endParaRPr lang="hu-HU"/>
        </a:p>
      </dgm:t>
    </dgm:pt>
    <dgm:pt modelId="{EDB43254-90F9-4908-AA6F-005307DDA2B4}" type="sibTrans" cxnId="{E8C646A3-1C20-4597-BE53-1C00205CC5B3}">
      <dgm:prSet/>
      <dgm:spPr/>
      <dgm:t>
        <a:bodyPr/>
        <a:lstStyle/>
        <a:p>
          <a:endParaRPr lang="hu-HU"/>
        </a:p>
      </dgm:t>
    </dgm:pt>
    <dgm:pt modelId="{CAFB79CD-3B76-4304-8077-56C70194A8D5}">
      <dgm:prSet phldrT="[Szöveg]"/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hu-HU" sz="1800" dirty="0"/>
            <a:t>Az elsősegélynyújtásra szoruló állapot felismerése: a normálistól eltérő jelek felismerésének ismertetése </a:t>
          </a:r>
        </a:p>
        <a:p>
          <a:pPr marL="0" lvl="0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dirty="0"/>
        </a:p>
      </dgm:t>
    </dgm:pt>
    <dgm:pt modelId="{EFF2BF9E-9316-49ED-BE7F-40750F86AFD6}" type="parTrans" cxnId="{13067393-FEDD-4FB9-AFE8-6B16316BCD38}">
      <dgm:prSet/>
      <dgm:spPr/>
      <dgm:t>
        <a:bodyPr/>
        <a:lstStyle/>
        <a:p>
          <a:endParaRPr lang="hu-HU"/>
        </a:p>
      </dgm:t>
    </dgm:pt>
    <dgm:pt modelId="{F5FEE09D-FFBB-40C5-BFEF-DE661F94D599}" type="sibTrans" cxnId="{13067393-FEDD-4FB9-AFE8-6B16316BCD38}">
      <dgm:prSet/>
      <dgm:spPr/>
      <dgm:t>
        <a:bodyPr/>
        <a:lstStyle/>
        <a:p>
          <a:endParaRPr lang="hu-HU"/>
        </a:p>
      </dgm:t>
    </dgm:pt>
    <dgm:pt modelId="{6AAC95E8-B8D3-4296-8EF0-4177A660FC91}">
      <dgm:prSet phldrT="[Szöveg]"/>
      <dgm:spPr/>
      <dgm:t>
        <a:bodyPr/>
        <a:lstStyle/>
        <a:p>
          <a:pPr>
            <a:buFontTx/>
            <a:buChar char="-"/>
          </a:pPr>
          <a:r>
            <a:rPr lang="hu-HU" dirty="0"/>
            <a:t>A vérzéscsillapítás</a:t>
          </a:r>
        </a:p>
      </dgm:t>
    </dgm:pt>
    <dgm:pt modelId="{1A4BBE5C-02A0-49FD-A9C7-9555FB65CCE3}" type="parTrans" cxnId="{6EC0E72E-43D9-40D3-AD43-B8A395AE9D15}">
      <dgm:prSet/>
      <dgm:spPr/>
      <dgm:t>
        <a:bodyPr/>
        <a:lstStyle/>
        <a:p>
          <a:endParaRPr lang="hu-HU"/>
        </a:p>
      </dgm:t>
    </dgm:pt>
    <dgm:pt modelId="{1B207812-BA6E-4739-9243-3B09C0F1D187}" type="sibTrans" cxnId="{6EC0E72E-43D9-40D3-AD43-B8A395AE9D15}">
      <dgm:prSet/>
      <dgm:spPr/>
      <dgm:t>
        <a:bodyPr/>
        <a:lstStyle/>
        <a:p>
          <a:endParaRPr lang="hu-HU"/>
        </a:p>
      </dgm:t>
    </dgm:pt>
    <dgm:pt modelId="{5CDC5E15-0379-48AD-A3EB-7644871A8EFB}">
      <dgm:prSet/>
      <dgm:spPr/>
      <dgm:t>
        <a:bodyPr/>
        <a:lstStyle/>
        <a:p>
          <a:pPr>
            <a:buFontTx/>
            <a:buChar char="-"/>
          </a:pPr>
          <a:r>
            <a:rPr lang="hu-HU"/>
            <a:t>A sérülések formái</a:t>
          </a:r>
          <a:endParaRPr lang="hu-HU" dirty="0"/>
        </a:p>
      </dgm:t>
    </dgm:pt>
    <dgm:pt modelId="{8719F859-39CD-48E2-B2C7-62106C07A0A9}" type="parTrans" cxnId="{E975E840-716A-4FD8-A8CC-7DC29AC6C240}">
      <dgm:prSet/>
      <dgm:spPr/>
      <dgm:t>
        <a:bodyPr/>
        <a:lstStyle/>
        <a:p>
          <a:endParaRPr lang="hu-HU"/>
        </a:p>
      </dgm:t>
    </dgm:pt>
    <dgm:pt modelId="{A39C8CA3-1497-4587-A56B-4CDC0AA26CD4}" type="sibTrans" cxnId="{E975E840-716A-4FD8-A8CC-7DC29AC6C240}">
      <dgm:prSet/>
      <dgm:spPr/>
      <dgm:t>
        <a:bodyPr/>
        <a:lstStyle/>
        <a:p>
          <a:endParaRPr lang="hu-HU"/>
        </a:p>
      </dgm:t>
    </dgm:pt>
    <dgm:pt modelId="{43BD3AB4-A40C-4927-86AF-5C640499BA29}">
      <dgm:prSet/>
      <dgm:spPr/>
      <dgm:t>
        <a:bodyPr/>
        <a:lstStyle/>
        <a:p>
          <a:pPr>
            <a:buFontTx/>
            <a:buChar char="-"/>
          </a:pPr>
          <a:r>
            <a:rPr lang="hu-HU"/>
            <a:t>A csontok, ízületek sérülései</a:t>
          </a:r>
          <a:endParaRPr lang="hu-HU" dirty="0"/>
        </a:p>
      </dgm:t>
    </dgm:pt>
    <dgm:pt modelId="{CA786B35-D9AD-47B9-A606-4A428A398406}" type="parTrans" cxnId="{2EFF1B8E-14E5-4186-B20F-03A8D5664C92}">
      <dgm:prSet/>
      <dgm:spPr/>
      <dgm:t>
        <a:bodyPr/>
        <a:lstStyle/>
        <a:p>
          <a:endParaRPr lang="hu-HU"/>
        </a:p>
      </dgm:t>
    </dgm:pt>
    <dgm:pt modelId="{69FD9684-3460-4F81-AC46-4DB0CA1A5C48}" type="sibTrans" cxnId="{2EFF1B8E-14E5-4186-B20F-03A8D5664C92}">
      <dgm:prSet/>
      <dgm:spPr/>
      <dgm:t>
        <a:bodyPr/>
        <a:lstStyle/>
        <a:p>
          <a:endParaRPr lang="hu-HU"/>
        </a:p>
      </dgm:t>
    </dgm:pt>
    <dgm:pt modelId="{BBD0360E-EDA2-497F-9BA6-32CF159AC115}">
      <dgm:prSet/>
      <dgm:spPr/>
      <dgm:t>
        <a:bodyPr/>
        <a:lstStyle/>
        <a:p>
          <a:pPr>
            <a:buFontTx/>
            <a:buChar char="-"/>
          </a:pPr>
          <a:r>
            <a:rPr lang="hu-HU"/>
            <a:t>A sérült testrész rögzítése</a:t>
          </a:r>
          <a:endParaRPr lang="hu-HU" dirty="0"/>
        </a:p>
      </dgm:t>
    </dgm:pt>
    <dgm:pt modelId="{7856FA90-41CD-4BC9-9F87-7E5246591CC9}" type="parTrans" cxnId="{6E6D4179-C948-4515-8EDB-D452F2E1FB6E}">
      <dgm:prSet/>
      <dgm:spPr/>
      <dgm:t>
        <a:bodyPr/>
        <a:lstStyle/>
        <a:p>
          <a:endParaRPr lang="hu-HU"/>
        </a:p>
      </dgm:t>
    </dgm:pt>
    <dgm:pt modelId="{A2FC27D1-9DB1-449B-BB23-78DA5F384673}" type="sibTrans" cxnId="{6E6D4179-C948-4515-8EDB-D452F2E1FB6E}">
      <dgm:prSet/>
      <dgm:spPr/>
      <dgm:t>
        <a:bodyPr/>
        <a:lstStyle/>
        <a:p>
          <a:endParaRPr lang="hu-HU"/>
        </a:p>
      </dgm:t>
    </dgm:pt>
    <dgm:pt modelId="{1FD7BC4E-AA1C-48C9-B7AD-9EAC2EC5132B}">
      <dgm:prSet/>
      <dgm:spPr/>
      <dgm:t>
        <a:bodyPr/>
        <a:lstStyle/>
        <a:p>
          <a:pPr>
            <a:buFontTx/>
            <a:buChar char="-"/>
          </a:pPr>
          <a:r>
            <a:rPr lang="hu-HU"/>
            <a:t>A sérült fektetésével, szállításával kapcsolatos szabályok</a:t>
          </a:r>
          <a:endParaRPr lang="hu-HU" dirty="0"/>
        </a:p>
      </dgm:t>
    </dgm:pt>
    <dgm:pt modelId="{AF0BF59E-B204-4757-BC4C-C6F8F6DEB1CD}" type="parTrans" cxnId="{9AB07120-2AED-474A-A7DC-BC74E4EA9755}">
      <dgm:prSet/>
      <dgm:spPr/>
      <dgm:t>
        <a:bodyPr/>
        <a:lstStyle/>
        <a:p>
          <a:endParaRPr lang="hu-HU"/>
        </a:p>
      </dgm:t>
    </dgm:pt>
    <dgm:pt modelId="{4726CB01-8BCA-4257-A0F7-AF7C4A9AD077}" type="sibTrans" cxnId="{9AB07120-2AED-474A-A7DC-BC74E4EA9755}">
      <dgm:prSet/>
      <dgm:spPr/>
      <dgm:t>
        <a:bodyPr/>
        <a:lstStyle/>
        <a:p>
          <a:endParaRPr lang="hu-HU"/>
        </a:p>
      </dgm:t>
    </dgm:pt>
    <dgm:pt modelId="{2CE9072C-85B4-450E-85A7-81155985DD29}" type="pres">
      <dgm:prSet presAssocID="{A3D5AC52-D39D-47AA-8C31-5DD82CB6F3FE}" presName="vert0" presStyleCnt="0">
        <dgm:presLayoutVars>
          <dgm:dir/>
          <dgm:animOne val="branch"/>
          <dgm:animLvl val="lvl"/>
        </dgm:presLayoutVars>
      </dgm:prSet>
      <dgm:spPr/>
    </dgm:pt>
    <dgm:pt modelId="{F9BCD484-21A0-4368-9CBF-C9C98EF6F2A6}" type="pres">
      <dgm:prSet presAssocID="{5519AE3E-E19E-42CA-9AF8-2485FA07B613}" presName="thickLine" presStyleLbl="alignNode1" presStyleIdx="0" presStyleCnt="1"/>
      <dgm:spPr/>
    </dgm:pt>
    <dgm:pt modelId="{3CF8B002-B697-436A-9CCB-D8F4D123B764}" type="pres">
      <dgm:prSet presAssocID="{5519AE3E-E19E-42CA-9AF8-2485FA07B613}" presName="horz1" presStyleCnt="0"/>
      <dgm:spPr/>
    </dgm:pt>
    <dgm:pt modelId="{1CDF34BB-7C9E-415D-B84A-0B714AAF0377}" type="pres">
      <dgm:prSet presAssocID="{5519AE3E-E19E-42CA-9AF8-2485FA07B613}" presName="tx1" presStyleLbl="revTx" presStyleIdx="0" presStyleCnt="10"/>
      <dgm:spPr/>
    </dgm:pt>
    <dgm:pt modelId="{1AE52F71-DCFB-4BAF-BA98-27515FABA38C}" type="pres">
      <dgm:prSet presAssocID="{5519AE3E-E19E-42CA-9AF8-2485FA07B613}" presName="vert1" presStyleCnt="0"/>
      <dgm:spPr/>
    </dgm:pt>
    <dgm:pt modelId="{631BAD3B-B7F9-4588-8A5C-CC901E7A3A84}" type="pres">
      <dgm:prSet presAssocID="{3B0A4F94-D85A-4C4A-8229-503F65145936}" presName="vertSpace2a" presStyleCnt="0"/>
      <dgm:spPr/>
    </dgm:pt>
    <dgm:pt modelId="{8ACBF578-6AC4-46D1-ACE0-9335E62ACEBA}" type="pres">
      <dgm:prSet presAssocID="{3B0A4F94-D85A-4C4A-8229-503F65145936}" presName="horz2" presStyleCnt="0"/>
      <dgm:spPr/>
    </dgm:pt>
    <dgm:pt modelId="{0DF82BA2-18E1-4534-8699-E3F984F08FE7}" type="pres">
      <dgm:prSet presAssocID="{3B0A4F94-D85A-4C4A-8229-503F65145936}" presName="horzSpace2" presStyleCnt="0"/>
      <dgm:spPr/>
    </dgm:pt>
    <dgm:pt modelId="{6DDD24BA-38B0-461E-8922-101BFEDB81F2}" type="pres">
      <dgm:prSet presAssocID="{3B0A4F94-D85A-4C4A-8229-503F65145936}" presName="tx2" presStyleLbl="revTx" presStyleIdx="1" presStyleCnt="10"/>
      <dgm:spPr/>
    </dgm:pt>
    <dgm:pt modelId="{31B1FF1B-2571-40E8-99DD-7F1B9AF59505}" type="pres">
      <dgm:prSet presAssocID="{3B0A4F94-D85A-4C4A-8229-503F65145936}" presName="vert2" presStyleCnt="0"/>
      <dgm:spPr/>
    </dgm:pt>
    <dgm:pt modelId="{DC0FF2E4-E9D1-49B8-95B9-B26AFDFFD394}" type="pres">
      <dgm:prSet presAssocID="{3B0A4F94-D85A-4C4A-8229-503F65145936}" presName="thinLine2b" presStyleLbl="callout" presStyleIdx="0" presStyleCnt="9"/>
      <dgm:spPr/>
    </dgm:pt>
    <dgm:pt modelId="{C0062737-C38B-4727-81CB-5FCD07CBC674}" type="pres">
      <dgm:prSet presAssocID="{3B0A4F94-D85A-4C4A-8229-503F65145936}" presName="vertSpace2b" presStyleCnt="0"/>
      <dgm:spPr/>
    </dgm:pt>
    <dgm:pt modelId="{C7EDBAF8-AE37-4B99-B49E-251EFE122120}" type="pres">
      <dgm:prSet presAssocID="{CAFB79CD-3B76-4304-8077-56C70194A8D5}" presName="horz2" presStyleCnt="0"/>
      <dgm:spPr/>
    </dgm:pt>
    <dgm:pt modelId="{6E5221D5-E5B6-4BDA-9259-90B83F101845}" type="pres">
      <dgm:prSet presAssocID="{CAFB79CD-3B76-4304-8077-56C70194A8D5}" presName="horzSpace2" presStyleCnt="0"/>
      <dgm:spPr/>
    </dgm:pt>
    <dgm:pt modelId="{F88C30EF-E844-4C3F-8075-E747F0C092DB}" type="pres">
      <dgm:prSet presAssocID="{CAFB79CD-3B76-4304-8077-56C70194A8D5}" presName="tx2" presStyleLbl="revTx" presStyleIdx="2" presStyleCnt="10"/>
      <dgm:spPr/>
    </dgm:pt>
    <dgm:pt modelId="{A5142057-43A3-42ED-B7F1-BEB27CC80DBA}" type="pres">
      <dgm:prSet presAssocID="{CAFB79CD-3B76-4304-8077-56C70194A8D5}" presName="vert2" presStyleCnt="0"/>
      <dgm:spPr/>
    </dgm:pt>
    <dgm:pt modelId="{5E286F1F-7265-4709-9F1E-B21B08764AED}" type="pres">
      <dgm:prSet presAssocID="{CAFB79CD-3B76-4304-8077-56C70194A8D5}" presName="thinLine2b" presStyleLbl="callout" presStyleIdx="1" presStyleCnt="9"/>
      <dgm:spPr/>
    </dgm:pt>
    <dgm:pt modelId="{36E89EDF-F9E7-4898-BA12-820022C3CAC9}" type="pres">
      <dgm:prSet presAssocID="{CAFB79CD-3B76-4304-8077-56C70194A8D5}" presName="vertSpace2b" presStyleCnt="0"/>
      <dgm:spPr/>
    </dgm:pt>
    <dgm:pt modelId="{E299E72A-6C40-450B-8C11-1E417532FB50}" type="pres">
      <dgm:prSet presAssocID="{4310BFC1-48E9-435E-8ADE-413A787203A3}" presName="horz2" presStyleCnt="0"/>
      <dgm:spPr/>
    </dgm:pt>
    <dgm:pt modelId="{E2BE9AF0-1741-4BBD-8A40-4E90DE986DA5}" type="pres">
      <dgm:prSet presAssocID="{4310BFC1-48E9-435E-8ADE-413A787203A3}" presName="horzSpace2" presStyleCnt="0"/>
      <dgm:spPr/>
    </dgm:pt>
    <dgm:pt modelId="{2F5EEA32-7AF9-4268-AC13-1F3DA5BC8CAC}" type="pres">
      <dgm:prSet presAssocID="{4310BFC1-48E9-435E-8ADE-413A787203A3}" presName="tx2" presStyleLbl="revTx" presStyleIdx="3" presStyleCnt="10"/>
      <dgm:spPr/>
    </dgm:pt>
    <dgm:pt modelId="{87D26CF8-DD94-451D-A073-83A9F925DA90}" type="pres">
      <dgm:prSet presAssocID="{4310BFC1-48E9-435E-8ADE-413A787203A3}" presName="vert2" presStyleCnt="0"/>
      <dgm:spPr/>
    </dgm:pt>
    <dgm:pt modelId="{2DDBC1FF-53E4-454F-93F5-4977371F7A5A}" type="pres">
      <dgm:prSet presAssocID="{4310BFC1-48E9-435E-8ADE-413A787203A3}" presName="thinLine2b" presStyleLbl="callout" presStyleIdx="2" presStyleCnt="9"/>
      <dgm:spPr/>
    </dgm:pt>
    <dgm:pt modelId="{9653064C-7A4E-4C90-B65C-AB32A1ECB497}" type="pres">
      <dgm:prSet presAssocID="{4310BFC1-48E9-435E-8ADE-413A787203A3}" presName="vertSpace2b" presStyleCnt="0"/>
      <dgm:spPr/>
    </dgm:pt>
    <dgm:pt modelId="{0B489D1E-0FF7-4127-AF4B-488E3ABF5CC5}" type="pres">
      <dgm:prSet presAssocID="{EFCAC769-B6D5-4B8D-ADFC-0BC473D5D368}" presName="horz2" presStyleCnt="0"/>
      <dgm:spPr/>
    </dgm:pt>
    <dgm:pt modelId="{CC29C3C2-9A22-4F80-AA1B-E29BB8CA4908}" type="pres">
      <dgm:prSet presAssocID="{EFCAC769-B6D5-4B8D-ADFC-0BC473D5D368}" presName="horzSpace2" presStyleCnt="0"/>
      <dgm:spPr/>
    </dgm:pt>
    <dgm:pt modelId="{F7A7DE71-FD91-4EA8-BDE3-EE8223EAAB08}" type="pres">
      <dgm:prSet presAssocID="{EFCAC769-B6D5-4B8D-ADFC-0BC473D5D368}" presName="tx2" presStyleLbl="revTx" presStyleIdx="4" presStyleCnt="10"/>
      <dgm:spPr/>
    </dgm:pt>
    <dgm:pt modelId="{34E7990D-90D6-4B7F-800D-35D2498A82A0}" type="pres">
      <dgm:prSet presAssocID="{EFCAC769-B6D5-4B8D-ADFC-0BC473D5D368}" presName="vert2" presStyleCnt="0"/>
      <dgm:spPr/>
    </dgm:pt>
    <dgm:pt modelId="{5FE1DC27-18BB-489C-AB1E-18B766F14B70}" type="pres">
      <dgm:prSet presAssocID="{EFCAC769-B6D5-4B8D-ADFC-0BC473D5D368}" presName="thinLine2b" presStyleLbl="callout" presStyleIdx="3" presStyleCnt="9"/>
      <dgm:spPr/>
    </dgm:pt>
    <dgm:pt modelId="{AE66CF2B-E1C6-4A48-9CE3-DC52DB9E698B}" type="pres">
      <dgm:prSet presAssocID="{EFCAC769-B6D5-4B8D-ADFC-0BC473D5D368}" presName="vertSpace2b" presStyleCnt="0"/>
      <dgm:spPr/>
    </dgm:pt>
    <dgm:pt modelId="{8E1CF4AF-31C1-44E7-A753-ECC49937030D}" type="pres">
      <dgm:prSet presAssocID="{6AAC95E8-B8D3-4296-8EF0-4177A660FC91}" presName="horz2" presStyleCnt="0"/>
      <dgm:spPr/>
    </dgm:pt>
    <dgm:pt modelId="{19F134ED-A7E2-42F4-BC3E-8F8AFEF3433F}" type="pres">
      <dgm:prSet presAssocID="{6AAC95E8-B8D3-4296-8EF0-4177A660FC91}" presName="horzSpace2" presStyleCnt="0"/>
      <dgm:spPr/>
    </dgm:pt>
    <dgm:pt modelId="{9F7D5243-3ED8-441D-806A-2B65235410D9}" type="pres">
      <dgm:prSet presAssocID="{6AAC95E8-B8D3-4296-8EF0-4177A660FC91}" presName="tx2" presStyleLbl="revTx" presStyleIdx="5" presStyleCnt="10"/>
      <dgm:spPr/>
    </dgm:pt>
    <dgm:pt modelId="{50713350-7193-4AFF-B1B8-0704ECA655F0}" type="pres">
      <dgm:prSet presAssocID="{6AAC95E8-B8D3-4296-8EF0-4177A660FC91}" presName="vert2" presStyleCnt="0"/>
      <dgm:spPr/>
    </dgm:pt>
    <dgm:pt modelId="{D1D5D306-1F0F-4EEE-9784-B75D9677348D}" type="pres">
      <dgm:prSet presAssocID="{6AAC95E8-B8D3-4296-8EF0-4177A660FC91}" presName="thinLine2b" presStyleLbl="callout" presStyleIdx="4" presStyleCnt="9"/>
      <dgm:spPr/>
    </dgm:pt>
    <dgm:pt modelId="{57EB947A-C55F-4536-A3A2-040FC7176F5E}" type="pres">
      <dgm:prSet presAssocID="{6AAC95E8-B8D3-4296-8EF0-4177A660FC91}" presName="vertSpace2b" presStyleCnt="0"/>
      <dgm:spPr/>
    </dgm:pt>
    <dgm:pt modelId="{9FA2241B-0E99-4030-A0E3-DDEB99087B4C}" type="pres">
      <dgm:prSet presAssocID="{5CDC5E15-0379-48AD-A3EB-7644871A8EFB}" presName="horz2" presStyleCnt="0"/>
      <dgm:spPr/>
    </dgm:pt>
    <dgm:pt modelId="{F608453C-100F-43AD-AC34-90AD04435AF1}" type="pres">
      <dgm:prSet presAssocID="{5CDC5E15-0379-48AD-A3EB-7644871A8EFB}" presName="horzSpace2" presStyleCnt="0"/>
      <dgm:spPr/>
    </dgm:pt>
    <dgm:pt modelId="{76760038-42C2-4D1D-92EB-AB9C37432C14}" type="pres">
      <dgm:prSet presAssocID="{5CDC5E15-0379-48AD-A3EB-7644871A8EFB}" presName="tx2" presStyleLbl="revTx" presStyleIdx="6" presStyleCnt="10"/>
      <dgm:spPr/>
    </dgm:pt>
    <dgm:pt modelId="{C81E5ACC-2694-4FDA-8DE6-8DF811D1E1C2}" type="pres">
      <dgm:prSet presAssocID="{5CDC5E15-0379-48AD-A3EB-7644871A8EFB}" presName="vert2" presStyleCnt="0"/>
      <dgm:spPr/>
    </dgm:pt>
    <dgm:pt modelId="{7ACABA2B-BBDB-4105-AFBB-E564FBDA0F32}" type="pres">
      <dgm:prSet presAssocID="{5CDC5E15-0379-48AD-A3EB-7644871A8EFB}" presName="thinLine2b" presStyleLbl="callout" presStyleIdx="5" presStyleCnt="9"/>
      <dgm:spPr/>
    </dgm:pt>
    <dgm:pt modelId="{D2BE1D47-C7C4-47D4-BC5F-701E02CCE74A}" type="pres">
      <dgm:prSet presAssocID="{5CDC5E15-0379-48AD-A3EB-7644871A8EFB}" presName="vertSpace2b" presStyleCnt="0"/>
      <dgm:spPr/>
    </dgm:pt>
    <dgm:pt modelId="{692B4883-8D20-4DBC-A2FF-C1049129E945}" type="pres">
      <dgm:prSet presAssocID="{43BD3AB4-A40C-4927-86AF-5C640499BA29}" presName="horz2" presStyleCnt="0"/>
      <dgm:spPr/>
    </dgm:pt>
    <dgm:pt modelId="{412119A3-0998-4BF0-B2BB-CAD84A3E0A82}" type="pres">
      <dgm:prSet presAssocID="{43BD3AB4-A40C-4927-86AF-5C640499BA29}" presName="horzSpace2" presStyleCnt="0"/>
      <dgm:spPr/>
    </dgm:pt>
    <dgm:pt modelId="{4F54A812-C12D-413E-ABDF-ADEC047295A9}" type="pres">
      <dgm:prSet presAssocID="{43BD3AB4-A40C-4927-86AF-5C640499BA29}" presName="tx2" presStyleLbl="revTx" presStyleIdx="7" presStyleCnt="10"/>
      <dgm:spPr/>
    </dgm:pt>
    <dgm:pt modelId="{AFB51F55-628C-45C3-8EAE-E5F34D8C0A3D}" type="pres">
      <dgm:prSet presAssocID="{43BD3AB4-A40C-4927-86AF-5C640499BA29}" presName="vert2" presStyleCnt="0"/>
      <dgm:spPr/>
    </dgm:pt>
    <dgm:pt modelId="{1A8B1C0A-1E6A-4F14-BCA0-7F3774413EB7}" type="pres">
      <dgm:prSet presAssocID="{43BD3AB4-A40C-4927-86AF-5C640499BA29}" presName="thinLine2b" presStyleLbl="callout" presStyleIdx="6" presStyleCnt="9"/>
      <dgm:spPr/>
    </dgm:pt>
    <dgm:pt modelId="{4EB8A2F8-5977-400D-9539-56761D546497}" type="pres">
      <dgm:prSet presAssocID="{43BD3AB4-A40C-4927-86AF-5C640499BA29}" presName="vertSpace2b" presStyleCnt="0"/>
      <dgm:spPr/>
    </dgm:pt>
    <dgm:pt modelId="{E9B8ED00-D83C-437E-BE7C-05621D64447D}" type="pres">
      <dgm:prSet presAssocID="{BBD0360E-EDA2-497F-9BA6-32CF159AC115}" presName="horz2" presStyleCnt="0"/>
      <dgm:spPr/>
    </dgm:pt>
    <dgm:pt modelId="{823FBBE3-3E82-4A49-B020-91A706514F11}" type="pres">
      <dgm:prSet presAssocID="{BBD0360E-EDA2-497F-9BA6-32CF159AC115}" presName="horzSpace2" presStyleCnt="0"/>
      <dgm:spPr/>
    </dgm:pt>
    <dgm:pt modelId="{3211B267-08FA-41E8-B720-BDDB4567A40D}" type="pres">
      <dgm:prSet presAssocID="{BBD0360E-EDA2-497F-9BA6-32CF159AC115}" presName="tx2" presStyleLbl="revTx" presStyleIdx="8" presStyleCnt="10"/>
      <dgm:spPr/>
    </dgm:pt>
    <dgm:pt modelId="{F209BDD5-B433-4801-94F5-4DDA5D66227C}" type="pres">
      <dgm:prSet presAssocID="{BBD0360E-EDA2-497F-9BA6-32CF159AC115}" presName="vert2" presStyleCnt="0"/>
      <dgm:spPr/>
    </dgm:pt>
    <dgm:pt modelId="{16B70D55-CE6B-445C-90A6-B71EF397DEA6}" type="pres">
      <dgm:prSet presAssocID="{BBD0360E-EDA2-497F-9BA6-32CF159AC115}" presName="thinLine2b" presStyleLbl="callout" presStyleIdx="7" presStyleCnt="9"/>
      <dgm:spPr/>
    </dgm:pt>
    <dgm:pt modelId="{2678DF95-5C7B-4FF8-AE43-8A8763300E35}" type="pres">
      <dgm:prSet presAssocID="{BBD0360E-EDA2-497F-9BA6-32CF159AC115}" presName="vertSpace2b" presStyleCnt="0"/>
      <dgm:spPr/>
    </dgm:pt>
    <dgm:pt modelId="{B8EAAC37-60C9-444C-A1BE-0FE75F6DCD14}" type="pres">
      <dgm:prSet presAssocID="{1FD7BC4E-AA1C-48C9-B7AD-9EAC2EC5132B}" presName="horz2" presStyleCnt="0"/>
      <dgm:spPr/>
    </dgm:pt>
    <dgm:pt modelId="{EBAE4596-7D57-4818-AF4F-BE4546F36C1A}" type="pres">
      <dgm:prSet presAssocID="{1FD7BC4E-AA1C-48C9-B7AD-9EAC2EC5132B}" presName="horzSpace2" presStyleCnt="0"/>
      <dgm:spPr/>
    </dgm:pt>
    <dgm:pt modelId="{DBCC0983-06BD-4898-A9F2-587BC6D8ED64}" type="pres">
      <dgm:prSet presAssocID="{1FD7BC4E-AA1C-48C9-B7AD-9EAC2EC5132B}" presName="tx2" presStyleLbl="revTx" presStyleIdx="9" presStyleCnt="10"/>
      <dgm:spPr/>
    </dgm:pt>
    <dgm:pt modelId="{009B6A72-55AD-4D97-A915-298F37CEF2CD}" type="pres">
      <dgm:prSet presAssocID="{1FD7BC4E-AA1C-48C9-B7AD-9EAC2EC5132B}" presName="vert2" presStyleCnt="0"/>
      <dgm:spPr/>
    </dgm:pt>
    <dgm:pt modelId="{28BCA7B1-AAE5-4B08-86FA-C0502699B189}" type="pres">
      <dgm:prSet presAssocID="{1FD7BC4E-AA1C-48C9-B7AD-9EAC2EC5132B}" presName="thinLine2b" presStyleLbl="callout" presStyleIdx="8" presStyleCnt="9"/>
      <dgm:spPr/>
    </dgm:pt>
    <dgm:pt modelId="{AA0CB0CB-E7B1-48F5-823D-F2CFD6502907}" type="pres">
      <dgm:prSet presAssocID="{1FD7BC4E-AA1C-48C9-B7AD-9EAC2EC5132B}" presName="vertSpace2b" presStyleCnt="0"/>
      <dgm:spPr/>
    </dgm:pt>
  </dgm:ptLst>
  <dgm:cxnLst>
    <dgm:cxn modelId="{C68FD803-A83C-441A-9C2E-B5F3886D3471}" type="presOf" srcId="{CAFB79CD-3B76-4304-8077-56C70194A8D5}" destId="{F88C30EF-E844-4C3F-8075-E747F0C092DB}" srcOrd="0" destOrd="0" presId="urn:microsoft.com/office/officeart/2008/layout/LinedList"/>
    <dgm:cxn modelId="{FA689E1F-6359-40C1-96D0-4A1EEEF92736}" type="presOf" srcId="{3B0A4F94-D85A-4C4A-8229-503F65145936}" destId="{6DDD24BA-38B0-461E-8922-101BFEDB81F2}" srcOrd="0" destOrd="0" presId="urn:microsoft.com/office/officeart/2008/layout/LinedList"/>
    <dgm:cxn modelId="{9AB07120-2AED-474A-A7DC-BC74E4EA9755}" srcId="{5519AE3E-E19E-42CA-9AF8-2485FA07B613}" destId="{1FD7BC4E-AA1C-48C9-B7AD-9EAC2EC5132B}" srcOrd="8" destOrd="0" parTransId="{AF0BF59E-B204-4757-BC4C-C6F8F6DEB1CD}" sibTransId="{4726CB01-8BCA-4257-A0F7-AF7C4A9AD077}"/>
    <dgm:cxn modelId="{3B8C1928-FDE4-4F3C-9990-7745013048CD}" type="presOf" srcId="{6AAC95E8-B8D3-4296-8EF0-4177A660FC91}" destId="{9F7D5243-3ED8-441D-806A-2B65235410D9}" srcOrd="0" destOrd="0" presId="urn:microsoft.com/office/officeart/2008/layout/LinedList"/>
    <dgm:cxn modelId="{5DCA492A-ACE3-406B-8205-B053F469C296}" srcId="{5519AE3E-E19E-42CA-9AF8-2485FA07B613}" destId="{3B0A4F94-D85A-4C4A-8229-503F65145936}" srcOrd="0" destOrd="0" parTransId="{4E1322F8-7558-4799-9AEE-2CFCFB0C34FE}" sibTransId="{CEA0BA77-EF37-431C-ABFF-43222190186C}"/>
    <dgm:cxn modelId="{6EC0E72E-43D9-40D3-AD43-B8A395AE9D15}" srcId="{5519AE3E-E19E-42CA-9AF8-2485FA07B613}" destId="{6AAC95E8-B8D3-4296-8EF0-4177A660FC91}" srcOrd="4" destOrd="0" parTransId="{1A4BBE5C-02A0-49FD-A9C7-9555FB65CCE3}" sibTransId="{1B207812-BA6E-4739-9243-3B09C0F1D187}"/>
    <dgm:cxn modelId="{E975E840-716A-4FD8-A8CC-7DC29AC6C240}" srcId="{5519AE3E-E19E-42CA-9AF8-2485FA07B613}" destId="{5CDC5E15-0379-48AD-A3EB-7644871A8EFB}" srcOrd="5" destOrd="0" parTransId="{8719F859-39CD-48E2-B2C7-62106C07A0A9}" sibTransId="{A39C8CA3-1497-4587-A56B-4CDC0AA26CD4}"/>
    <dgm:cxn modelId="{1CD0D15E-1BE4-4A51-B98C-8FFC41E142FA}" srcId="{A3D5AC52-D39D-47AA-8C31-5DD82CB6F3FE}" destId="{5519AE3E-E19E-42CA-9AF8-2485FA07B613}" srcOrd="0" destOrd="0" parTransId="{46F630A7-82D5-4012-ACC2-3BAF63E7472E}" sibTransId="{3F58AF9F-2B41-40E6-897C-2C462E0CC57C}"/>
    <dgm:cxn modelId="{153E1A69-8924-476A-A1BB-AF2D73758236}" type="presOf" srcId="{1FD7BC4E-AA1C-48C9-B7AD-9EAC2EC5132B}" destId="{DBCC0983-06BD-4898-A9F2-587BC6D8ED64}" srcOrd="0" destOrd="0" presId="urn:microsoft.com/office/officeart/2008/layout/LinedList"/>
    <dgm:cxn modelId="{CE8C3476-AA19-4965-BEC3-F8700640C789}" type="presOf" srcId="{4310BFC1-48E9-435E-8ADE-413A787203A3}" destId="{2F5EEA32-7AF9-4268-AC13-1F3DA5BC8CAC}" srcOrd="0" destOrd="0" presId="urn:microsoft.com/office/officeart/2008/layout/LinedList"/>
    <dgm:cxn modelId="{6E6D4179-C948-4515-8EDB-D452F2E1FB6E}" srcId="{5519AE3E-E19E-42CA-9AF8-2485FA07B613}" destId="{BBD0360E-EDA2-497F-9BA6-32CF159AC115}" srcOrd="7" destOrd="0" parTransId="{7856FA90-41CD-4BC9-9F87-7E5246591CC9}" sibTransId="{A2FC27D1-9DB1-449B-BB23-78DA5F384673}"/>
    <dgm:cxn modelId="{2EFF1B8E-14E5-4186-B20F-03A8D5664C92}" srcId="{5519AE3E-E19E-42CA-9AF8-2485FA07B613}" destId="{43BD3AB4-A40C-4927-86AF-5C640499BA29}" srcOrd="6" destOrd="0" parTransId="{CA786B35-D9AD-47B9-A606-4A428A398406}" sibTransId="{69FD9684-3460-4F81-AC46-4DB0CA1A5C48}"/>
    <dgm:cxn modelId="{13067393-FEDD-4FB9-AFE8-6B16316BCD38}" srcId="{5519AE3E-E19E-42CA-9AF8-2485FA07B613}" destId="{CAFB79CD-3B76-4304-8077-56C70194A8D5}" srcOrd="1" destOrd="0" parTransId="{EFF2BF9E-9316-49ED-BE7F-40750F86AFD6}" sibTransId="{F5FEE09D-FFBB-40C5-BFEF-DE661F94D599}"/>
    <dgm:cxn modelId="{F79EFC95-55FF-4C06-9181-339A816E35CF}" type="presOf" srcId="{BBD0360E-EDA2-497F-9BA6-32CF159AC115}" destId="{3211B267-08FA-41E8-B720-BDDB4567A40D}" srcOrd="0" destOrd="0" presId="urn:microsoft.com/office/officeart/2008/layout/LinedList"/>
    <dgm:cxn modelId="{E8C646A3-1C20-4597-BE53-1C00205CC5B3}" srcId="{5519AE3E-E19E-42CA-9AF8-2485FA07B613}" destId="{EFCAC769-B6D5-4B8D-ADFC-0BC473D5D368}" srcOrd="3" destOrd="0" parTransId="{386BD7C1-0267-4643-B5CF-39336CE9B42F}" sibTransId="{EDB43254-90F9-4908-AA6F-005307DDA2B4}"/>
    <dgm:cxn modelId="{E5C032CA-538D-4072-BB76-B96F472A6D0E}" type="presOf" srcId="{5CDC5E15-0379-48AD-A3EB-7644871A8EFB}" destId="{76760038-42C2-4D1D-92EB-AB9C37432C14}" srcOrd="0" destOrd="0" presId="urn:microsoft.com/office/officeart/2008/layout/LinedList"/>
    <dgm:cxn modelId="{849592CA-3371-4887-8513-FB2D2FA8F170}" type="presOf" srcId="{EFCAC769-B6D5-4B8D-ADFC-0BC473D5D368}" destId="{F7A7DE71-FD91-4EA8-BDE3-EE8223EAAB08}" srcOrd="0" destOrd="0" presId="urn:microsoft.com/office/officeart/2008/layout/LinedList"/>
    <dgm:cxn modelId="{E2E977DC-1736-4A9D-9D7E-53EDE75C25BE}" srcId="{5519AE3E-E19E-42CA-9AF8-2485FA07B613}" destId="{4310BFC1-48E9-435E-8ADE-413A787203A3}" srcOrd="2" destOrd="0" parTransId="{F9288FC2-E175-4562-B0A8-61532EF28566}" sibTransId="{A1F163A2-2BC4-4B06-BDF6-B136E40E24CC}"/>
    <dgm:cxn modelId="{FC546FF1-B2FF-4A71-A2A9-4DC7082BA3ED}" type="presOf" srcId="{43BD3AB4-A40C-4927-86AF-5C640499BA29}" destId="{4F54A812-C12D-413E-ABDF-ADEC047295A9}" srcOrd="0" destOrd="0" presId="urn:microsoft.com/office/officeart/2008/layout/LinedList"/>
    <dgm:cxn modelId="{28E96AF2-4FF0-4EA7-8F88-9BD2F9C1FD3C}" type="presOf" srcId="{5519AE3E-E19E-42CA-9AF8-2485FA07B613}" destId="{1CDF34BB-7C9E-415D-B84A-0B714AAF0377}" srcOrd="0" destOrd="0" presId="urn:microsoft.com/office/officeart/2008/layout/LinedList"/>
    <dgm:cxn modelId="{A588C3F6-B259-46AE-BECC-CC93C7AEDD4C}" type="presOf" srcId="{A3D5AC52-D39D-47AA-8C31-5DD82CB6F3FE}" destId="{2CE9072C-85B4-450E-85A7-81155985DD29}" srcOrd="0" destOrd="0" presId="urn:microsoft.com/office/officeart/2008/layout/LinedList"/>
    <dgm:cxn modelId="{B02F29A0-C90C-417B-8320-BAB839395550}" type="presParOf" srcId="{2CE9072C-85B4-450E-85A7-81155985DD29}" destId="{F9BCD484-21A0-4368-9CBF-C9C98EF6F2A6}" srcOrd="0" destOrd="0" presId="urn:microsoft.com/office/officeart/2008/layout/LinedList"/>
    <dgm:cxn modelId="{73541287-3AC5-4352-A09E-91F5A5D7A6F6}" type="presParOf" srcId="{2CE9072C-85B4-450E-85A7-81155985DD29}" destId="{3CF8B002-B697-436A-9CCB-D8F4D123B764}" srcOrd="1" destOrd="0" presId="urn:microsoft.com/office/officeart/2008/layout/LinedList"/>
    <dgm:cxn modelId="{0E5B2038-D783-4390-B2AA-E481295EAA87}" type="presParOf" srcId="{3CF8B002-B697-436A-9CCB-D8F4D123B764}" destId="{1CDF34BB-7C9E-415D-B84A-0B714AAF0377}" srcOrd="0" destOrd="0" presId="urn:microsoft.com/office/officeart/2008/layout/LinedList"/>
    <dgm:cxn modelId="{ECAD3FA5-6E02-43B7-B866-12A670842130}" type="presParOf" srcId="{3CF8B002-B697-436A-9CCB-D8F4D123B764}" destId="{1AE52F71-DCFB-4BAF-BA98-27515FABA38C}" srcOrd="1" destOrd="0" presId="urn:microsoft.com/office/officeart/2008/layout/LinedList"/>
    <dgm:cxn modelId="{86705D9F-774A-48EA-990A-A0A573ACF48C}" type="presParOf" srcId="{1AE52F71-DCFB-4BAF-BA98-27515FABA38C}" destId="{631BAD3B-B7F9-4588-8A5C-CC901E7A3A84}" srcOrd="0" destOrd="0" presId="urn:microsoft.com/office/officeart/2008/layout/LinedList"/>
    <dgm:cxn modelId="{14CAF2A0-5A1C-4EB5-9238-CBD162DA76D6}" type="presParOf" srcId="{1AE52F71-DCFB-4BAF-BA98-27515FABA38C}" destId="{8ACBF578-6AC4-46D1-ACE0-9335E62ACEBA}" srcOrd="1" destOrd="0" presId="urn:microsoft.com/office/officeart/2008/layout/LinedList"/>
    <dgm:cxn modelId="{9D788538-B019-4C7D-B680-937376D65BDB}" type="presParOf" srcId="{8ACBF578-6AC4-46D1-ACE0-9335E62ACEBA}" destId="{0DF82BA2-18E1-4534-8699-E3F984F08FE7}" srcOrd="0" destOrd="0" presId="urn:microsoft.com/office/officeart/2008/layout/LinedList"/>
    <dgm:cxn modelId="{58AC096F-9C31-426E-8CA7-3B7012B532FF}" type="presParOf" srcId="{8ACBF578-6AC4-46D1-ACE0-9335E62ACEBA}" destId="{6DDD24BA-38B0-461E-8922-101BFEDB81F2}" srcOrd="1" destOrd="0" presId="urn:microsoft.com/office/officeart/2008/layout/LinedList"/>
    <dgm:cxn modelId="{6BAE0407-E2DD-47F0-B9DD-0FBCF3C49BA6}" type="presParOf" srcId="{8ACBF578-6AC4-46D1-ACE0-9335E62ACEBA}" destId="{31B1FF1B-2571-40E8-99DD-7F1B9AF59505}" srcOrd="2" destOrd="0" presId="urn:microsoft.com/office/officeart/2008/layout/LinedList"/>
    <dgm:cxn modelId="{35251C42-B520-49BA-AB3E-098D204223F2}" type="presParOf" srcId="{1AE52F71-DCFB-4BAF-BA98-27515FABA38C}" destId="{DC0FF2E4-E9D1-49B8-95B9-B26AFDFFD394}" srcOrd="2" destOrd="0" presId="urn:microsoft.com/office/officeart/2008/layout/LinedList"/>
    <dgm:cxn modelId="{0112A093-2B02-4135-9419-7EFDDC18AF3A}" type="presParOf" srcId="{1AE52F71-DCFB-4BAF-BA98-27515FABA38C}" destId="{C0062737-C38B-4727-81CB-5FCD07CBC674}" srcOrd="3" destOrd="0" presId="urn:microsoft.com/office/officeart/2008/layout/LinedList"/>
    <dgm:cxn modelId="{30451DCA-9630-4306-AB49-E76369288F7F}" type="presParOf" srcId="{1AE52F71-DCFB-4BAF-BA98-27515FABA38C}" destId="{C7EDBAF8-AE37-4B99-B49E-251EFE122120}" srcOrd="4" destOrd="0" presId="urn:microsoft.com/office/officeart/2008/layout/LinedList"/>
    <dgm:cxn modelId="{E0771B0E-872C-4C35-BA32-B3032747F1B3}" type="presParOf" srcId="{C7EDBAF8-AE37-4B99-B49E-251EFE122120}" destId="{6E5221D5-E5B6-4BDA-9259-90B83F101845}" srcOrd="0" destOrd="0" presId="urn:microsoft.com/office/officeart/2008/layout/LinedList"/>
    <dgm:cxn modelId="{40BB99FE-735F-4939-B5AC-26174FD742FB}" type="presParOf" srcId="{C7EDBAF8-AE37-4B99-B49E-251EFE122120}" destId="{F88C30EF-E844-4C3F-8075-E747F0C092DB}" srcOrd="1" destOrd="0" presId="urn:microsoft.com/office/officeart/2008/layout/LinedList"/>
    <dgm:cxn modelId="{B7E8DD9A-9A5B-4A2E-9598-9458741124C3}" type="presParOf" srcId="{C7EDBAF8-AE37-4B99-B49E-251EFE122120}" destId="{A5142057-43A3-42ED-B7F1-BEB27CC80DBA}" srcOrd="2" destOrd="0" presId="urn:microsoft.com/office/officeart/2008/layout/LinedList"/>
    <dgm:cxn modelId="{224FA34F-407C-40A6-B686-91E3AB81C6DF}" type="presParOf" srcId="{1AE52F71-DCFB-4BAF-BA98-27515FABA38C}" destId="{5E286F1F-7265-4709-9F1E-B21B08764AED}" srcOrd="5" destOrd="0" presId="urn:microsoft.com/office/officeart/2008/layout/LinedList"/>
    <dgm:cxn modelId="{55B33C46-230B-40B5-B059-1487EC847F8D}" type="presParOf" srcId="{1AE52F71-DCFB-4BAF-BA98-27515FABA38C}" destId="{36E89EDF-F9E7-4898-BA12-820022C3CAC9}" srcOrd="6" destOrd="0" presId="urn:microsoft.com/office/officeart/2008/layout/LinedList"/>
    <dgm:cxn modelId="{7EF82972-E5BA-4253-A685-F370D20327C8}" type="presParOf" srcId="{1AE52F71-DCFB-4BAF-BA98-27515FABA38C}" destId="{E299E72A-6C40-450B-8C11-1E417532FB50}" srcOrd="7" destOrd="0" presId="urn:microsoft.com/office/officeart/2008/layout/LinedList"/>
    <dgm:cxn modelId="{FBD89F2F-3BD6-4A8D-930F-54C3882BA4AE}" type="presParOf" srcId="{E299E72A-6C40-450B-8C11-1E417532FB50}" destId="{E2BE9AF0-1741-4BBD-8A40-4E90DE986DA5}" srcOrd="0" destOrd="0" presId="urn:microsoft.com/office/officeart/2008/layout/LinedList"/>
    <dgm:cxn modelId="{389C2A0F-680D-41BB-A253-2DCA43ADBAF6}" type="presParOf" srcId="{E299E72A-6C40-450B-8C11-1E417532FB50}" destId="{2F5EEA32-7AF9-4268-AC13-1F3DA5BC8CAC}" srcOrd="1" destOrd="0" presId="urn:microsoft.com/office/officeart/2008/layout/LinedList"/>
    <dgm:cxn modelId="{CAA9521D-6061-427A-84A2-A089F7EB76E9}" type="presParOf" srcId="{E299E72A-6C40-450B-8C11-1E417532FB50}" destId="{87D26CF8-DD94-451D-A073-83A9F925DA90}" srcOrd="2" destOrd="0" presId="urn:microsoft.com/office/officeart/2008/layout/LinedList"/>
    <dgm:cxn modelId="{D79F271E-36CE-4B0B-AD64-FFD150758B60}" type="presParOf" srcId="{1AE52F71-DCFB-4BAF-BA98-27515FABA38C}" destId="{2DDBC1FF-53E4-454F-93F5-4977371F7A5A}" srcOrd="8" destOrd="0" presId="urn:microsoft.com/office/officeart/2008/layout/LinedList"/>
    <dgm:cxn modelId="{AF2468DB-46EE-4FCC-B1CF-B0D759583A9E}" type="presParOf" srcId="{1AE52F71-DCFB-4BAF-BA98-27515FABA38C}" destId="{9653064C-7A4E-4C90-B65C-AB32A1ECB497}" srcOrd="9" destOrd="0" presId="urn:microsoft.com/office/officeart/2008/layout/LinedList"/>
    <dgm:cxn modelId="{7EE39F44-C2EE-4D28-9B5B-E7AA7ED00C6A}" type="presParOf" srcId="{1AE52F71-DCFB-4BAF-BA98-27515FABA38C}" destId="{0B489D1E-0FF7-4127-AF4B-488E3ABF5CC5}" srcOrd="10" destOrd="0" presId="urn:microsoft.com/office/officeart/2008/layout/LinedList"/>
    <dgm:cxn modelId="{2502CBB0-6095-488A-AFC2-3A8909DC6357}" type="presParOf" srcId="{0B489D1E-0FF7-4127-AF4B-488E3ABF5CC5}" destId="{CC29C3C2-9A22-4F80-AA1B-E29BB8CA4908}" srcOrd="0" destOrd="0" presId="urn:microsoft.com/office/officeart/2008/layout/LinedList"/>
    <dgm:cxn modelId="{001F7F8D-C621-441B-AFAF-C50CE4BDDE20}" type="presParOf" srcId="{0B489D1E-0FF7-4127-AF4B-488E3ABF5CC5}" destId="{F7A7DE71-FD91-4EA8-BDE3-EE8223EAAB08}" srcOrd="1" destOrd="0" presId="urn:microsoft.com/office/officeart/2008/layout/LinedList"/>
    <dgm:cxn modelId="{ACE21C57-E0BC-4360-B6A7-FB4DB82F6576}" type="presParOf" srcId="{0B489D1E-0FF7-4127-AF4B-488E3ABF5CC5}" destId="{34E7990D-90D6-4B7F-800D-35D2498A82A0}" srcOrd="2" destOrd="0" presId="urn:microsoft.com/office/officeart/2008/layout/LinedList"/>
    <dgm:cxn modelId="{9CD39EDC-434E-4044-83CC-41F9F15EF43E}" type="presParOf" srcId="{1AE52F71-DCFB-4BAF-BA98-27515FABA38C}" destId="{5FE1DC27-18BB-489C-AB1E-18B766F14B70}" srcOrd="11" destOrd="0" presId="urn:microsoft.com/office/officeart/2008/layout/LinedList"/>
    <dgm:cxn modelId="{E0D796D5-40C7-40B3-8FAC-21222B989CA7}" type="presParOf" srcId="{1AE52F71-DCFB-4BAF-BA98-27515FABA38C}" destId="{AE66CF2B-E1C6-4A48-9CE3-DC52DB9E698B}" srcOrd="12" destOrd="0" presId="urn:microsoft.com/office/officeart/2008/layout/LinedList"/>
    <dgm:cxn modelId="{39C864FC-90C6-4AE0-A28A-1B42CD14E6A0}" type="presParOf" srcId="{1AE52F71-DCFB-4BAF-BA98-27515FABA38C}" destId="{8E1CF4AF-31C1-44E7-A753-ECC49937030D}" srcOrd="13" destOrd="0" presId="urn:microsoft.com/office/officeart/2008/layout/LinedList"/>
    <dgm:cxn modelId="{937B53AF-5131-4C7A-95C8-EE3F2DCB9FD1}" type="presParOf" srcId="{8E1CF4AF-31C1-44E7-A753-ECC49937030D}" destId="{19F134ED-A7E2-42F4-BC3E-8F8AFEF3433F}" srcOrd="0" destOrd="0" presId="urn:microsoft.com/office/officeart/2008/layout/LinedList"/>
    <dgm:cxn modelId="{AFBFE9F7-948C-4331-B398-B183EDEE5CEE}" type="presParOf" srcId="{8E1CF4AF-31C1-44E7-A753-ECC49937030D}" destId="{9F7D5243-3ED8-441D-806A-2B65235410D9}" srcOrd="1" destOrd="0" presId="urn:microsoft.com/office/officeart/2008/layout/LinedList"/>
    <dgm:cxn modelId="{BA39E36A-6D3C-4CFF-906D-2B5A959E1703}" type="presParOf" srcId="{8E1CF4AF-31C1-44E7-A753-ECC49937030D}" destId="{50713350-7193-4AFF-B1B8-0704ECA655F0}" srcOrd="2" destOrd="0" presId="urn:microsoft.com/office/officeart/2008/layout/LinedList"/>
    <dgm:cxn modelId="{7CE3836E-A5E5-4D7E-A93D-52679994FAC3}" type="presParOf" srcId="{1AE52F71-DCFB-4BAF-BA98-27515FABA38C}" destId="{D1D5D306-1F0F-4EEE-9784-B75D9677348D}" srcOrd="14" destOrd="0" presId="urn:microsoft.com/office/officeart/2008/layout/LinedList"/>
    <dgm:cxn modelId="{18664986-835C-4B3D-BA7D-7BA82F2F2D5A}" type="presParOf" srcId="{1AE52F71-DCFB-4BAF-BA98-27515FABA38C}" destId="{57EB947A-C55F-4536-A3A2-040FC7176F5E}" srcOrd="15" destOrd="0" presId="urn:microsoft.com/office/officeart/2008/layout/LinedList"/>
    <dgm:cxn modelId="{F929B95B-5244-454F-8C44-10D667E2FA7A}" type="presParOf" srcId="{1AE52F71-DCFB-4BAF-BA98-27515FABA38C}" destId="{9FA2241B-0E99-4030-A0E3-DDEB99087B4C}" srcOrd="16" destOrd="0" presId="urn:microsoft.com/office/officeart/2008/layout/LinedList"/>
    <dgm:cxn modelId="{5F06D4A6-CDB3-4B1F-9729-5E7C95D6B872}" type="presParOf" srcId="{9FA2241B-0E99-4030-A0E3-DDEB99087B4C}" destId="{F608453C-100F-43AD-AC34-90AD04435AF1}" srcOrd="0" destOrd="0" presId="urn:microsoft.com/office/officeart/2008/layout/LinedList"/>
    <dgm:cxn modelId="{C04AF7C6-8C6E-4059-B8BB-50191B468139}" type="presParOf" srcId="{9FA2241B-0E99-4030-A0E3-DDEB99087B4C}" destId="{76760038-42C2-4D1D-92EB-AB9C37432C14}" srcOrd="1" destOrd="0" presId="urn:microsoft.com/office/officeart/2008/layout/LinedList"/>
    <dgm:cxn modelId="{1ED97982-25F5-4D11-B4EA-2768E30435C9}" type="presParOf" srcId="{9FA2241B-0E99-4030-A0E3-DDEB99087B4C}" destId="{C81E5ACC-2694-4FDA-8DE6-8DF811D1E1C2}" srcOrd="2" destOrd="0" presId="urn:microsoft.com/office/officeart/2008/layout/LinedList"/>
    <dgm:cxn modelId="{86F82CFB-3E83-45DF-94C1-FA34EACD3616}" type="presParOf" srcId="{1AE52F71-DCFB-4BAF-BA98-27515FABA38C}" destId="{7ACABA2B-BBDB-4105-AFBB-E564FBDA0F32}" srcOrd="17" destOrd="0" presId="urn:microsoft.com/office/officeart/2008/layout/LinedList"/>
    <dgm:cxn modelId="{B7991F6A-55AE-42C4-8E82-C14C3CAFBA1F}" type="presParOf" srcId="{1AE52F71-DCFB-4BAF-BA98-27515FABA38C}" destId="{D2BE1D47-C7C4-47D4-BC5F-701E02CCE74A}" srcOrd="18" destOrd="0" presId="urn:microsoft.com/office/officeart/2008/layout/LinedList"/>
    <dgm:cxn modelId="{C47A65D0-2B49-4007-B09E-CE0D919D1162}" type="presParOf" srcId="{1AE52F71-DCFB-4BAF-BA98-27515FABA38C}" destId="{692B4883-8D20-4DBC-A2FF-C1049129E945}" srcOrd="19" destOrd="0" presId="urn:microsoft.com/office/officeart/2008/layout/LinedList"/>
    <dgm:cxn modelId="{852E46CB-818F-4DCD-B9D5-0E7CAC9C163D}" type="presParOf" srcId="{692B4883-8D20-4DBC-A2FF-C1049129E945}" destId="{412119A3-0998-4BF0-B2BB-CAD84A3E0A82}" srcOrd="0" destOrd="0" presId="urn:microsoft.com/office/officeart/2008/layout/LinedList"/>
    <dgm:cxn modelId="{4455319B-5DC2-4DD1-8F6D-4110A686D592}" type="presParOf" srcId="{692B4883-8D20-4DBC-A2FF-C1049129E945}" destId="{4F54A812-C12D-413E-ABDF-ADEC047295A9}" srcOrd="1" destOrd="0" presId="urn:microsoft.com/office/officeart/2008/layout/LinedList"/>
    <dgm:cxn modelId="{746F5860-6719-4332-9509-BD0CD7209196}" type="presParOf" srcId="{692B4883-8D20-4DBC-A2FF-C1049129E945}" destId="{AFB51F55-628C-45C3-8EAE-E5F34D8C0A3D}" srcOrd="2" destOrd="0" presId="urn:microsoft.com/office/officeart/2008/layout/LinedList"/>
    <dgm:cxn modelId="{D7B61A91-4678-4408-B461-9FC957E069A8}" type="presParOf" srcId="{1AE52F71-DCFB-4BAF-BA98-27515FABA38C}" destId="{1A8B1C0A-1E6A-4F14-BCA0-7F3774413EB7}" srcOrd="20" destOrd="0" presId="urn:microsoft.com/office/officeart/2008/layout/LinedList"/>
    <dgm:cxn modelId="{FB7ED70B-8EAA-4E35-B9C6-DB60A8B74F0F}" type="presParOf" srcId="{1AE52F71-DCFB-4BAF-BA98-27515FABA38C}" destId="{4EB8A2F8-5977-400D-9539-56761D546497}" srcOrd="21" destOrd="0" presId="urn:microsoft.com/office/officeart/2008/layout/LinedList"/>
    <dgm:cxn modelId="{3B037846-0A64-4DE2-BD51-40D22E993175}" type="presParOf" srcId="{1AE52F71-DCFB-4BAF-BA98-27515FABA38C}" destId="{E9B8ED00-D83C-437E-BE7C-05621D64447D}" srcOrd="22" destOrd="0" presId="urn:microsoft.com/office/officeart/2008/layout/LinedList"/>
    <dgm:cxn modelId="{2D9F5485-BB09-4DFE-894E-A0BF6D8D6A4E}" type="presParOf" srcId="{E9B8ED00-D83C-437E-BE7C-05621D64447D}" destId="{823FBBE3-3E82-4A49-B020-91A706514F11}" srcOrd="0" destOrd="0" presId="urn:microsoft.com/office/officeart/2008/layout/LinedList"/>
    <dgm:cxn modelId="{95CF73E7-C89F-4BB1-822E-E03D7B52C523}" type="presParOf" srcId="{E9B8ED00-D83C-437E-BE7C-05621D64447D}" destId="{3211B267-08FA-41E8-B720-BDDB4567A40D}" srcOrd="1" destOrd="0" presId="urn:microsoft.com/office/officeart/2008/layout/LinedList"/>
    <dgm:cxn modelId="{40A811ED-7957-490A-9F44-DDCE7B36CA45}" type="presParOf" srcId="{E9B8ED00-D83C-437E-BE7C-05621D64447D}" destId="{F209BDD5-B433-4801-94F5-4DDA5D66227C}" srcOrd="2" destOrd="0" presId="urn:microsoft.com/office/officeart/2008/layout/LinedList"/>
    <dgm:cxn modelId="{E2C1DA79-F606-4110-9899-CC513EE12223}" type="presParOf" srcId="{1AE52F71-DCFB-4BAF-BA98-27515FABA38C}" destId="{16B70D55-CE6B-445C-90A6-B71EF397DEA6}" srcOrd="23" destOrd="0" presId="urn:microsoft.com/office/officeart/2008/layout/LinedList"/>
    <dgm:cxn modelId="{E5488527-C094-49F6-8303-6E7F178FDFDA}" type="presParOf" srcId="{1AE52F71-DCFB-4BAF-BA98-27515FABA38C}" destId="{2678DF95-5C7B-4FF8-AE43-8A8763300E35}" srcOrd="24" destOrd="0" presId="urn:microsoft.com/office/officeart/2008/layout/LinedList"/>
    <dgm:cxn modelId="{FDE28FF4-645C-4B13-AF5C-0D39C679CEEC}" type="presParOf" srcId="{1AE52F71-DCFB-4BAF-BA98-27515FABA38C}" destId="{B8EAAC37-60C9-444C-A1BE-0FE75F6DCD14}" srcOrd="25" destOrd="0" presId="urn:microsoft.com/office/officeart/2008/layout/LinedList"/>
    <dgm:cxn modelId="{3A968522-FEC2-474B-B322-A5F752765C31}" type="presParOf" srcId="{B8EAAC37-60C9-444C-A1BE-0FE75F6DCD14}" destId="{EBAE4596-7D57-4818-AF4F-BE4546F36C1A}" srcOrd="0" destOrd="0" presId="urn:microsoft.com/office/officeart/2008/layout/LinedList"/>
    <dgm:cxn modelId="{84CEC778-3135-462F-858A-F8BA79306047}" type="presParOf" srcId="{B8EAAC37-60C9-444C-A1BE-0FE75F6DCD14}" destId="{DBCC0983-06BD-4898-A9F2-587BC6D8ED64}" srcOrd="1" destOrd="0" presId="urn:microsoft.com/office/officeart/2008/layout/LinedList"/>
    <dgm:cxn modelId="{4D531D0A-6348-4E85-9558-96298B87A481}" type="presParOf" srcId="{B8EAAC37-60C9-444C-A1BE-0FE75F6DCD14}" destId="{009B6A72-55AD-4D97-A915-298F37CEF2CD}" srcOrd="2" destOrd="0" presId="urn:microsoft.com/office/officeart/2008/layout/LinedList"/>
    <dgm:cxn modelId="{B5307E18-8DE6-483A-8E08-05B8D7D9D2C7}" type="presParOf" srcId="{1AE52F71-DCFB-4BAF-BA98-27515FABA38C}" destId="{28BCA7B1-AAE5-4B08-86FA-C0502699B189}" srcOrd="26" destOrd="0" presId="urn:microsoft.com/office/officeart/2008/layout/LinedList"/>
    <dgm:cxn modelId="{AE2F1711-F778-4037-A990-28D42E3B354B}" type="presParOf" srcId="{1AE52F71-DCFB-4BAF-BA98-27515FABA38C}" destId="{AA0CB0CB-E7B1-48F5-823D-F2CFD6502907}" srcOrd="27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B21887-74D6-468E-BB94-70438C76EC20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B8756500-1336-4EAA-AE33-CA4CD0A8BFC5}">
      <dgm:prSet phldrT="[Szöveg]"/>
      <dgm:spPr/>
      <dgm:t>
        <a:bodyPr/>
        <a:lstStyle/>
        <a:p>
          <a:r>
            <a:rPr lang="hu-HU" dirty="0"/>
            <a:t>Tematika</a:t>
          </a:r>
        </a:p>
      </dgm:t>
    </dgm:pt>
    <dgm:pt modelId="{6E392449-5DD4-469C-9325-121805D4621C}" type="parTrans" cxnId="{4873FE3C-6A12-4489-869B-45A0D0C624FA}">
      <dgm:prSet/>
      <dgm:spPr/>
      <dgm:t>
        <a:bodyPr/>
        <a:lstStyle/>
        <a:p>
          <a:endParaRPr lang="hu-HU"/>
        </a:p>
      </dgm:t>
    </dgm:pt>
    <dgm:pt modelId="{47DBF0F5-43BD-4208-94C0-2A3301499EAA}" type="sibTrans" cxnId="{4873FE3C-6A12-4489-869B-45A0D0C624FA}">
      <dgm:prSet/>
      <dgm:spPr/>
      <dgm:t>
        <a:bodyPr/>
        <a:lstStyle/>
        <a:p>
          <a:endParaRPr lang="hu-HU"/>
        </a:p>
      </dgm:t>
    </dgm:pt>
    <dgm:pt modelId="{7D58F095-0CF3-4DD9-BC24-F7AAD895BC27}">
      <dgm:prSet phldrT="[Szöveg]"/>
      <dgm:spPr/>
      <dgm:t>
        <a:bodyPr/>
        <a:lstStyle/>
        <a:p>
          <a:pPr>
            <a:buFontTx/>
            <a:buChar char="-"/>
          </a:pPr>
          <a:r>
            <a:rPr lang="hu-HU" dirty="0"/>
            <a:t>Az idegen testek eltávolítása</a:t>
          </a:r>
        </a:p>
      </dgm:t>
    </dgm:pt>
    <dgm:pt modelId="{5A70C7A6-3293-45ED-8007-DF59566B344A}" type="parTrans" cxnId="{F7FFD886-B3AE-43BA-BF3E-71EEE9F5A3BD}">
      <dgm:prSet/>
      <dgm:spPr/>
      <dgm:t>
        <a:bodyPr/>
        <a:lstStyle/>
        <a:p>
          <a:endParaRPr lang="hu-HU"/>
        </a:p>
      </dgm:t>
    </dgm:pt>
    <dgm:pt modelId="{5AE34A19-44E4-4357-9CAD-872DFA78B6FD}" type="sibTrans" cxnId="{F7FFD886-B3AE-43BA-BF3E-71EEE9F5A3BD}">
      <dgm:prSet/>
      <dgm:spPr/>
      <dgm:t>
        <a:bodyPr/>
        <a:lstStyle/>
        <a:p>
          <a:endParaRPr lang="hu-HU"/>
        </a:p>
      </dgm:t>
    </dgm:pt>
    <dgm:pt modelId="{B1297AF9-B9B8-417E-B355-4C0E8CD69303}">
      <dgm:prSet/>
      <dgm:spPr/>
      <dgm:t>
        <a:bodyPr/>
        <a:lstStyle/>
        <a:p>
          <a:r>
            <a:rPr lang="hu-HU"/>
            <a:t>A sokk elleni eljárások</a:t>
          </a:r>
          <a:endParaRPr lang="hu-HU" dirty="0"/>
        </a:p>
      </dgm:t>
    </dgm:pt>
    <dgm:pt modelId="{05739BB5-E8C1-4D8B-8951-04262B0F93A5}" type="parTrans" cxnId="{EFB34E75-F34C-41B3-A46F-4FCAF4EE0150}">
      <dgm:prSet/>
      <dgm:spPr/>
      <dgm:t>
        <a:bodyPr/>
        <a:lstStyle/>
        <a:p>
          <a:endParaRPr lang="hu-HU"/>
        </a:p>
      </dgm:t>
    </dgm:pt>
    <dgm:pt modelId="{D2586111-052D-448C-B7CF-6C337948F38E}" type="sibTrans" cxnId="{EFB34E75-F34C-41B3-A46F-4FCAF4EE0150}">
      <dgm:prSet/>
      <dgm:spPr/>
      <dgm:t>
        <a:bodyPr/>
        <a:lstStyle/>
        <a:p>
          <a:endParaRPr lang="hu-HU"/>
        </a:p>
      </dgm:t>
    </dgm:pt>
    <dgm:pt modelId="{F13686FF-5DD0-4E72-9B85-E9518565CAA8}">
      <dgm:prSet/>
      <dgm:spPr/>
      <dgm:t>
        <a:bodyPr/>
        <a:lstStyle/>
        <a:p>
          <a:r>
            <a:rPr lang="hu-HU"/>
            <a:t>Az élet és halál jelei</a:t>
          </a:r>
          <a:endParaRPr lang="hu-HU" dirty="0"/>
        </a:p>
      </dgm:t>
    </dgm:pt>
    <dgm:pt modelId="{41AD5F1D-5999-440C-98B5-EECE397AC5F7}" type="parTrans" cxnId="{A8D992EB-AE25-4CCB-9739-6F284C25A71E}">
      <dgm:prSet/>
      <dgm:spPr/>
      <dgm:t>
        <a:bodyPr/>
        <a:lstStyle/>
        <a:p>
          <a:endParaRPr lang="hu-HU"/>
        </a:p>
      </dgm:t>
    </dgm:pt>
    <dgm:pt modelId="{23CC52DF-93DE-4179-B3AC-E61D2072FEA3}" type="sibTrans" cxnId="{A8D992EB-AE25-4CCB-9739-6F284C25A71E}">
      <dgm:prSet/>
      <dgm:spPr/>
      <dgm:t>
        <a:bodyPr/>
        <a:lstStyle/>
        <a:p>
          <a:endParaRPr lang="hu-HU"/>
        </a:p>
      </dgm:t>
    </dgm:pt>
    <dgm:pt modelId="{585983FF-001B-4831-A136-EB4089C59AFB}">
      <dgm:prSet/>
      <dgm:spPr/>
      <dgm:t>
        <a:bodyPr/>
        <a:lstStyle/>
        <a:p>
          <a:r>
            <a:rPr lang="hu-HU" dirty="0"/>
            <a:t>Az újjáélesztési eljárások</a:t>
          </a:r>
        </a:p>
      </dgm:t>
    </dgm:pt>
    <dgm:pt modelId="{137755C7-38B3-48E4-A226-146DFD6AC910}" type="parTrans" cxnId="{6018C290-35C6-4F3B-A104-50FB33A8FD5F}">
      <dgm:prSet/>
      <dgm:spPr/>
      <dgm:t>
        <a:bodyPr/>
        <a:lstStyle/>
        <a:p>
          <a:endParaRPr lang="hu-HU"/>
        </a:p>
      </dgm:t>
    </dgm:pt>
    <dgm:pt modelId="{BF441E1E-5558-4614-BCB9-9D541234DF87}" type="sibTrans" cxnId="{6018C290-35C6-4F3B-A104-50FB33A8FD5F}">
      <dgm:prSet/>
      <dgm:spPr/>
      <dgm:t>
        <a:bodyPr/>
        <a:lstStyle/>
        <a:p>
          <a:endParaRPr lang="hu-HU"/>
        </a:p>
      </dgm:t>
    </dgm:pt>
    <dgm:pt modelId="{46098C0B-A91C-42F8-8A66-FDD44617962F}">
      <dgm:prSet/>
      <dgm:spPr/>
      <dgm:t>
        <a:bodyPr/>
        <a:lstStyle/>
        <a:p>
          <a:r>
            <a:rPr lang="hu-HU"/>
            <a:t>A munkahely szerinti speciális elsősegélynyújtás</a:t>
          </a:r>
          <a:endParaRPr lang="hu-HU" dirty="0"/>
        </a:p>
      </dgm:t>
    </dgm:pt>
    <dgm:pt modelId="{4B59AFA1-8DCF-457C-B67E-771139562276}" type="parTrans" cxnId="{A8AF7595-A0ED-4933-8C01-A2E6E6540D75}">
      <dgm:prSet/>
      <dgm:spPr/>
      <dgm:t>
        <a:bodyPr/>
        <a:lstStyle/>
        <a:p>
          <a:endParaRPr lang="hu-HU"/>
        </a:p>
      </dgm:t>
    </dgm:pt>
    <dgm:pt modelId="{5D4E9E69-FBB8-48BC-A7F5-EC779A5F8A94}" type="sibTrans" cxnId="{A8AF7595-A0ED-4933-8C01-A2E6E6540D75}">
      <dgm:prSet/>
      <dgm:spPr/>
      <dgm:t>
        <a:bodyPr/>
        <a:lstStyle/>
        <a:p>
          <a:endParaRPr lang="hu-HU"/>
        </a:p>
      </dgm:t>
    </dgm:pt>
    <dgm:pt modelId="{0B59188B-440F-49F4-9571-57DD0A476DB7}">
      <dgm:prSet/>
      <dgm:spPr/>
      <dgm:t>
        <a:bodyPr/>
        <a:lstStyle/>
        <a:p>
          <a:r>
            <a:rPr lang="hu-HU"/>
            <a:t>A szívinfarktus és a stroke</a:t>
          </a:r>
          <a:endParaRPr lang="hu-HU" dirty="0"/>
        </a:p>
      </dgm:t>
    </dgm:pt>
    <dgm:pt modelId="{38402C2B-C8FD-4E98-B9BF-5B1B58FFA10E}" type="parTrans" cxnId="{C99FC146-DFF6-4810-B4FF-B30332E5CD23}">
      <dgm:prSet/>
      <dgm:spPr/>
      <dgm:t>
        <a:bodyPr/>
        <a:lstStyle/>
        <a:p>
          <a:endParaRPr lang="hu-HU"/>
        </a:p>
      </dgm:t>
    </dgm:pt>
    <dgm:pt modelId="{437B04F2-26E6-4138-B1DE-80BA1E483E8B}" type="sibTrans" cxnId="{C99FC146-DFF6-4810-B4FF-B30332E5CD23}">
      <dgm:prSet/>
      <dgm:spPr/>
      <dgm:t>
        <a:bodyPr/>
        <a:lstStyle/>
        <a:p>
          <a:endParaRPr lang="hu-HU"/>
        </a:p>
      </dgm:t>
    </dgm:pt>
    <dgm:pt modelId="{C35497CC-EBB2-4919-A2B5-828292CB35C0}">
      <dgm:prSet/>
      <dgm:spPr/>
      <dgm:t>
        <a:bodyPr/>
        <a:lstStyle/>
        <a:p>
          <a:r>
            <a:rPr lang="hu-HU" dirty="0"/>
            <a:t>A cukorbetegség kialakulása, fajtái, kezelése, életvezetési szabályok cukorbetegség esetén</a:t>
          </a:r>
        </a:p>
      </dgm:t>
    </dgm:pt>
    <dgm:pt modelId="{FDFDA8C2-58B8-4725-B185-C87177A7D1CA}" type="parTrans" cxnId="{B3198AD7-59B5-40D8-B249-CD69038E3C81}">
      <dgm:prSet/>
      <dgm:spPr/>
      <dgm:t>
        <a:bodyPr/>
        <a:lstStyle/>
        <a:p>
          <a:endParaRPr lang="hu-HU"/>
        </a:p>
      </dgm:t>
    </dgm:pt>
    <dgm:pt modelId="{EFCF7CE0-5FB0-4A2A-A787-4C2051B28B87}" type="sibTrans" cxnId="{B3198AD7-59B5-40D8-B249-CD69038E3C81}">
      <dgm:prSet/>
      <dgm:spPr/>
      <dgm:t>
        <a:bodyPr/>
        <a:lstStyle/>
        <a:p>
          <a:endParaRPr lang="hu-HU"/>
        </a:p>
      </dgm:t>
    </dgm:pt>
    <dgm:pt modelId="{9E48E482-D8FD-4811-8066-AC402DBA9349}">
      <dgm:prSet/>
      <dgm:spPr/>
      <dgm:t>
        <a:bodyPr/>
        <a:lstStyle/>
        <a:p>
          <a:r>
            <a:rPr lang="hu-HU"/>
            <a:t>Égési sérülések</a:t>
          </a:r>
          <a:endParaRPr lang="hu-HU" dirty="0"/>
        </a:p>
      </dgm:t>
    </dgm:pt>
    <dgm:pt modelId="{9F835AF7-47F6-4AC4-8157-84E2B1F64B97}" type="parTrans" cxnId="{50D84D8D-A4B7-4941-9071-13EF14600094}">
      <dgm:prSet/>
      <dgm:spPr/>
      <dgm:t>
        <a:bodyPr/>
        <a:lstStyle/>
        <a:p>
          <a:endParaRPr lang="hu-HU"/>
        </a:p>
      </dgm:t>
    </dgm:pt>
    <dgm:pt modelId="{0ACCCEE8-0958-44F1-BDBA-741CD4B42A6A}" type="sibTrans" cxnId="{50D84D8D-A4B7-4941-9071-13EF14600094}">
      <dgm:prSet/>
      <dgm:spPr/>
      <dgm:t>
        <a:bodyPr/>
        <a:lstStyle/>
        <a:p>
          <a:endParaRPr lang="hu-HU"/>
        </a:p>
      </dgm:t>
    </dgm:pt>
    <dgm:pt modelId="{C266C37D-22BF-403C-8E7D-89D2C9C16EE6}">
      <dgm:prSet/>
      <dgm:spPr/>
      <dgm:t>
        <a:bodyPr/>
        <a:lstStyle/>
        <a:p>
          <a:r>
            <a:rPr lang="hu-HU" dirty="0"/>
            <a:t>Tájékoztatás az alkohol, dohányzás, pszichoaktív szerek, rövid és hosszú távú élettani hatásairól, mellékhatásairól</a:t>
          </a:r>
        </a:p>
      </dgm:t>
    </dgm:pt>
    <dgm:pt modelId="{80BF754F-8DD5-4E46-BEE3-298F9F908E0D}" type="parTrans" cxnId="{4C2FC214-8313-4A49-9D2C-34AE746F16D4}">
      <dgm:prSet/>
      <dgm:spPr/>
      <dgm:t>
        <a:bodyPr/>
        <a:lstStyle/>
        <a:p>
          <a:endParaRPr lang="hu-HU"/>
        </a:p>
      </dgm:t>
    </dgm:pt>
    <dgm:pt modelId="{E4D12B63-6030-4AC2-AF50-443850194B64}" type="sibTrans" cxnId="{4C2FC214-8313-4A49-9D2C-34AE746F16D4}">
      <dgm:prSet/>
      <dgm:spPr/>
      <dgm:t>
        <a:bodyPr/>
        <a:lstStyle/>
        <a:p>
          <a:endParaRPr lang="hu-HU"/>
        </a:p>
      </dgm:t>
    </dgm:pt>
    <dgm:pt modelId="{4CA8348A-7452-4C6A-B197-3A02A35CFCC1}">
      <dgm:prSet/>
      <dgm:spPr/>
      <dgm:t>
        <a:bodyPr/>
        <a:lstStyle/>
        <a:p>
          <a:r>
            <a:rPr lang="hu-HU"/>
            <a:t>Pszichoszociális támogatás</a:t>
          </a:r>
          <a:endParaRPr lang="hu-HU" dirty="0"/>
        </a:p>
      </dgm:t>
    </dgm:pt>
    <dgm:pt modelId="{743D5A2D-8AA2-498F-9C4C-249499E346D1}" type="parTrans" cxnId="{CA954491-CDB3-4119-B23C-DD1F43342B29}">
      <dgm:prSet/>
      <dgm:spPr/>
      <dgm:t>
        <a:bodyPr/>
        <a:lstStyle/>
        <a:p>
          <a:endParaRPr lang="hu-HU"/>
        </a:p>
      </dgm:t>
    </dgm:pt>
    <dgm:pt modelId="{C1C607F8-7999-4F82-A2FE-9749C6F0FAD0}" type="sibTrans" cxnId="{CA954491-CDB3-4119-B23C-DD1F43342B29}">
      <dgm:prSet/>
      <dgm:spPr/>
      <dgm:t>
        <a:bodyPr/>
        <a:lstStyle/>
        <a:p>
          <a:endParaRPr lang="hu-HU"/>
        </a:p>
      </dgm:t>
    </dgm:pt>
    <dgm:pt modelId="{74543DEA-69F5-4767-8141-60845997AF6E}">
      <dgm:prSet/>
      <dgm:spPr/>
      <dgm:t>
        <a:bodyPr/>
        <a:lstStyle/>
        <a:p>
          <a:r>
            <a:rPr lang="hu-HU" dirty="0"/>
            <a:t>Néhány, az emberi szervezetre ható jelenkori, tudományos kutatás eredménye</a:t>
          </a:r>
        </a:p>
      </dgm:t>
    </dgm:pt>
    <dgm:pt modelId="{047DF043-5E85-4741-91C1-FAAC5E748A34}" type="parTrans" cxnId="{39335DFB-E5D1-4C67-9409-C1734F79BCD9}">
      <dgm:prSet/>
      <dgm:spPr/>
      <dgm:t>
        <a:bodyPr/>
        <a:lstStyle/>
        <a:p>
          <a:endParaRPr lang="hu-HU"/>
        </a:p>
      </dgm:t>
    </dgm:pt>
    <dgm:pt modelId="{3E08B0A6-B663-4C27-B495-4110813622E0}" type="sibTrans" cxnId="{39335DFB-E5D1-4C67-9409-C1734F79BCD9}">
      <dgm:prSet/>
      <dgm:spPr/>
      <dgm:t>
        <a:bodyPr/>
        <a:lstStyle/>
        <a:p>
          <a:endParaRPr lang="hu-HU"/>
        </a:p>
      </dgm:t>
    </dgm:pt>
    <dgm:pt modelId="{630BE628-37D3-459C-BDEA-728B80393E8C}">
      <dgm:prSet/>
      <dgm:spPr/>
      <dgm:t>
        <a:bodyPr/>
        <a:lstStyle/>
        <a:p>
          <a:r>
            <a:rPr lang="hu-HU" dirty="0"/>
            <a:t>Teendők baleset esetén</a:t>
          </a:r>
        </a:p>
      </dgm:t>
    </dgm:pt>
    <dgm:pt modelId="{BB2D35DC-C2F1-4A2B-84A1-E51C1B4B39D0}" type="parTrans" cxnId="{995A9CFB-00DE-463B-909F-733AEDC6CDA4}">
      <dgm:prSet/>
      <dgm:spPr/>
      <dgm:t>
        <a:bodyPr/>
        <a:lstStyle/>
        <a:p>
          <a:endParaRPr lang="hu-HU"/>
        </a:p>
      </dgm:t>
    </dgm:pt>
    <dgm:pt modelId="{BD0970A0-7990-476C-8086-A6FF12209E4F}" type="sibTrans" cxnId="{995A9CFB-00DE-463B-909F-733AEDC6CDA4}">
      <dgm:prSet/>
      <dgm:spPr/>
      <dgm:t>
        <a:bodyPr/>
        <a:lstStyle/>
        <a:p>
          <a:endParaRPr lang="hu-HU"/>
        </a:p>
      </dgm:t>
    </dgm:pt>
    <dgm:pt modelId="{578859DE-F8D6-4CB3-830A-FB496EAF8E14}" type="pres">
      <dgm:prSet presAssocID="{A6B21887-74D6-468E-BB94-70438C76EC20}" presName="vert0" presStyleCnt="0">
        <dgm:presLayoutVars>
          <dgm:dir/>
          <dgm:animOne val="branch"/>
          <dgm:animLvl val="lvl"/>
        </dgm:presLayoutVars>
      </dgm:prSet>
      <dgm:spPr/>
    </dgm:pt>
    <dgm:pt modelId="{AB4048B4-6169-44BA-A96B-B8336D8B2E5E}" type="pres">
      <dgm:prSet presAssocID="{B8756500-1336-4EAA-AE33-CA4CD0A8BFC5}" presName="thickLine" presStyleLbl="alignNode1" presStyleIdx="0" presStyleCnt="1"/>
      <dgm:spPr/>
    </dgm:pt>
    <dgm:pt modelId="{62252FD7-0C85-4AEB-9300-8126934C532E}" type="pres">
      <dgm:prSet presAssocID="{B8756500-1336-4EAA-AE33-CA4CD0A8BFC5}" presName="horz1" presStyleCnt="0"/>
      <dgm:spPr/>
    </dgm:pt>
    <dgm:pt modelId="{67CC1051-9CF5-4C6B-9E3F-5EF6C9E7E35D}" type="pres">
      <dgm:prSet presAssocID="{B8756500-1336-4EAA-AE33-CA4CD0A8BFC5}" presName="tx1" presStyleLbl="revTx" presStyleIdx="0" presStyleCnt="13"/>
      <dgm:spPr/>
    </dgm:pt>
    <dgm:pt modelId="{AD539CD7-6F2F-4384-BC7E-4C1802B65C4D}" type="pres">
      <dgm:prSet presAssocID="{B8756500-1336-4EAA-AE33-CA4CD0A8BFC5}" presName="vert1" presStyleCnt="0"/>
      <dgm:spPr/>
    </dgm:pt>
    <dgm:pt modelId="{FC80A611-B19D-4F79-AD2B-05950C168494}" type="pres">
      <dgm:prSet presAssocID="{7D58F095-0CF3-4DD9-BC24-F7AAD895BC27}" presName="vertSpace2a" presStyleCnt="0"/>
      <dgm:spPr/>
    </dgm:pt>
    <dgm:pt modelId="{F4114CEA-4A92-4A44-B936-74100FA3E433}" type="pres">
      <dgm:prSet presAssocID="{7D58F095-0CF3-4DD9-BC24-F7AAD895BC27}" presName="horz2" presStyleCnt="0"/>
      <dgm:spPr/>
    </dgm:pt>
    <dgm:pt modelId="{E1DC7640-1925-4C0D-AB21-D66DA4C80A35}" type="pres">
      <dgm:prSet presAssocID="{7D58F095-0CF3-4DD9-BC24-F7AAD895BC27}" presName="horzSpace2" presStyleCnt="0"/>
      <dgm:spPr/>
    </dgm:pt>
    <dgm:pt modelId="{3C499D3D-6FE9-466E-A436-F1B79EDF340A}" type="pres">
      <dgm:prSet presAssocID="{7D58F095-0CF3-4DD9-BC24-F7AAD895BC27}" presName="tx2" presStyleLbl="revTx" presStyleIdx="1" presStyleCnt="13"/>
      <dgm:spPr/>
    </dgm:pt>
    <dgm:pt modelId="{2380113B-0953-4A67-9BB7-0448EFCE0F7C}" type="pres">
      <dgm:prSet presAssocID="{7D58F095-0CF3-4DD9-BC24-F7AAD895BC27}" presName="vert2" presStyleCnt="0"/>
      <dgm:spPr/>
    </dgm:pt>
    <dgm:pt modelId="{79B2FA62-4768-4FED-BBCB-B7E263A5C297}" type="pres">
      <dgm:prSet presAssocID="{7D58F095-0CF3-4DD9-BC24-F7AAD895BC27}" presName="thinLine2b" presStyleLbl="callout" presStyleIdx="0" presStyleCnt="12"/>
      <dgm:spPr/>
    </dgm:pt>
    <dgm:pt modelId="{2E2F496C-3DAB-47BE-A06D-3D57D1D8BFEF}" type="pres">
      <dgm:prSet presAssocID="{7D58F095-0CF3-4DD9-BC24-F7AAD895BC27}" presName="vertSpace2b" presStyleCnt="0"/>
      <dgm:spPr/>
    </dgm:pt>
    <dgm:pt modelId="{90D256E1-3760-429D-9D93-0E2D9E9F13D8}" type="pres">
      <dgm:prSet presAssocID="{B1297AF9-B9B8-417E-B355-4C0E8CD69303}" presName="horz2" presStyleCnt="0"/>
      <dgm:spPr/>
    </dgm:pt>
    <dgm:pt modelId="{61C37A14-7C1C-444A-AAFF-B78A470739E6}" type="pres">
      <dgm:prSet presAssocID="{B1297AF9-B9B8-417E-B355-4C0E8CD69303}" presName="horzSpace2" presStyleCnt="0"/>
      <dgm:spPr/>
    </dgm:pt>
    <dgm:pt modelId="{A0319E8F-321F-479D-9C78-91BA0F1FD609}" type="pres">
      <dgm:prSet presAssocID="{B1297AF9-B9B8-417E-B355-4C0E8CD69303}" presName="tx2" presStyleLbl="revTx" presStyleIdx="2" presStyleCnt="13"/>
      <dgm:spPr/>
    </dgm:pt>
    <dgm:pt modelId="{7E651FB0-F334-4081-8006-5F02B8534F82}" type="pres">
      <dgm:prSet presAssocID="{B1297AF9-B9B8-417E-B355-4C0E8CD69303}" presName="vert2" presStyleCnt="0"/>
      <dgm:spPr/>
    </dgm:pt>
    <dgm:pt modelId="{61B0B508-2D39-4B54-91C5-BE705A5DFF70}" type="pres">
      <dgm:prSet presAssocID="{B1297AF9-B9B8-417E-B355-4C0E8CD69303}" presName="thinLine2b" presStyleLbl="callout" presStyleIdx="1" presStyleCnt="12"/>
      <dgm:spPr/>
    </dgm:pt>
    <dgm:pt modelId="{FA0E6809-4F2E-48B0-8C7A-669C99937347}" type="pres">
      <dgm:prSet presAssocID="{B1297AF9-B9B8-417E-B355-4C0E8CD69303}" presName="vertSpace2b" presStyleCnt="0"/>
      <dgm:spPr/>
    </dgm:pt>
    <dgm:pt modelId="{72AE518B-141E-4A58-90A1-8252AE9B3BFB}" type="pres">
      <dgm:prSet presAssocID="{F13686FF-5DD0-4E72-9B85-E9518565CAA8}" presName="horz2" presStyleCnt="0"/>
      <dgm:spPr/>
    </dgm:pt>
    <dgm:pt modelId="{ACD7A4A3-BC38-49A7-AA07-5D24FA5BD5EB}" type="pres">
      <dgm:prSet presAssocID="{F13686FF-5DD0-4E72-9B85-E9518565CAA8}" presName="horzSpace2" presStyleCnt="0"/>
      <dgm:spPr/>
    </dgm:pt>
    <dgm:pt modelId="{3F6EE7F4-975C-4D0E-B412-12031B0A0B8E}" type="pres">
      <dgm:prSet presAssocID="{F13686FF-5DD0-4E72-9B85-E9518565CAA8}" presName="tx2" presStyleLbl="revTx" presStyleIdx="3" presStyleCnt="13"/>
      <dgm:spPr/>
    </dgm:pt>
    <dgm:pt modelId="{DBDBC7EC-F406-4916-9D97-AD6A0AF08151}" type="pres">
      <dgm:prSet presAssocID="{F13686FF-5DD0-4E72-9B85-E9518565CAA8}" presName="vert2" presStyleCnt="0"/>
      <dgm:spPr/>
    </dgm:pt>
    <dgm:pt modelId="{CA999874-2420-4AC0-AD9F-0A0AF905F001}" type="pres">
      <dgm:prSet presAssocID="{F13686FF-5DD0-4E72-9B85-E9518565CAA8}" presName="thinLine2b" presStyleLbl="callout" presStyleIdx="2" presStyleCnt="12"/>
      <dgm:spPr/>
    </dgm:pt>
    <dgm:pt modelId="{B2506BA7-AD47-4074-8E51-95D183423923}" type="pres">
      <dgm:prSet presAssocID="{F13686FF-5DD0-4E72-9B85-E9518565CAA8}" presName="vertSpace2b" presStyleCnt="0"/>
      <dgm:spPr/>
    </dgm:pt>
    <dgm:pt modelId="{ADEE4972-5AA2-45A5-8B2C-567D8493BE8E}" type="pres">
      <dgm:prSet presAssocID="{585983FF-001B-4831-A136-EB4089C59AFB}" presName="horz2" presStyleCnt="0"/>
      <dgm:spPr/>
    </dgm:pt>
    <dgm:pt modelId="{51FF9681-DD4C-487D-8F4D-6ADEDFB6AD67}" type="pres">
      <dgm:prSet presAssocID="{585983FF-001B-4831-A136-EB4089C59AFB}" presName="horzSpace2" presStyleCnt="0"/>
      <dgm:spPr/>
    </dgm:pt>
    <dgm:pt modelId="{DF86B29F-5764-4362-9B98-DBD650D6986A}" type="pres">
      <dgm:prSet presAssocID="{585983FF-001B-4831-A136-EB4089C59AFB}" presName="tx2" presStyleLbl="revTx" presStyleIdx="4" presStyleCnt="13"/>
      <dgm:spPr/>
    </dgm:pt>
    <dgm:pt modelId="{D1721495-EF2F-4502-8068-5CF28A272E2A}" type="pres">
      <dgm:prSet presAssocID="{585983FF-001B-4831-A136-EB4089C59AFB}" presName="vert2" presStyleCnt="0"/>
      <dgm:spPr/>
    </dgm:pt>
    <dgm:pt modelId="{DA9EA49B-E87D-4A5A-A612-15C92BA485BF}" type="pres">
      <dgm:prSet presAssocID="{585983FF-001B-4831-A136-EB4089C59AFB}" presName="thinLine2b" presStyleLbl="callout" presStyleIdx="3" presStyleCnt="12"/>
      <dgm:spPr/>
    </dgm:pt>
    <dgm:pt modelId="{9156E935-DA23-472B-A21A-298DD7DFA685}" type="pres">
      <dgm:prSet presAssocID="{585983FF-001B-4831-A136-EB4089C59AFB}" presName="vertSpace2b" presStyleCnt="0"/>
      <dgm:spPr/>
    </dgm:pt>
    <dgm:pt modelId="{84AB8EFD-0E2F-4688-BCD4-27DEF6FE9468}" type="pres">
      <dgm:prSet presAssocID="{46098C0B-A91C-42F8-8A66-FDD44617962F}" presName="horz2" presStyleCnt="0"/>
      <dgm:spPr/>
    </dgm:pt>
    <dgm:pt modelId="{028061EC-734C-4814-ABC6-8949028B733A}" type="pres">
      <dgm:prSet presAssocID="{46098C0B-A91C-42F8-8A66-FDD44617962F}" presName="horzSpace2" presStyleCnt="0"/>
      <dgm:spPr/>
    </dgm:pt>
    <dgm:pt modelId="{B8276CA9-F364-4D08-9281-842FF5965371}" type="pres">
      <dgm:prSet presAssocID="{46098C0B-A91C-42F8-8A66-FDD44617962F}" presName="tx2" presStyleLbl="revTx" presStyleIdx="5" presStyleCnt="13"/>
      <dgm:spPr/>
    </dgm:pt>
    <dgm:pt modelId="{8A01E35A-1DAA-497B-84E7-83633A2C0C1B}" type="pres">
      <dgm:prSet presAssocID="{46098C0B-A91C-42F8-8A66-FDD44617962F}" presName="vert2" presStyleCnt="0"/>
      <dgm:spPr/>
    </dgm:pt>
    <dgm:pt modelId="{23DDCCF2-6FB6-472D-B32A-E70440719D7B}" type="pres">
      <dgm:prSet presAssocID="{46098C0B-A91C-42F8-8A66-FDD44617962F}" presName="thinLine2b" presStyleLbl="callout" presStyleIdx="4" presStyleCnt="12"/>
      <dgm:spPr/>
    </dgm:pt>
    <dgm:pt modelId="{A40EECFF-1826-465F-9834-978094391401}" type="pres">
      <dgm:prSet presAssocID="{46098C0B-A91C-42F8-8A66-FDD44617962F}" presName="vertSpace2b" presStyleCnt="0"/>
      <dgm:spPr/>
    </dgm:pt>
    <dgm:pt modelId="{37E31F0D-FF0F-4FBB-BB1D-2034688617CA}" type="pres">
      <dgm:prSet presAssocID="{0B59188B-440F-49F4-9571-57DD0A476DB7}" presName="horz2" presStyleCnt="0"/>
      <dgm:spPr/>
    </dgm:pt>
    <dgm:pt modelId="{A5375663-744C-4CFB-8F67-D914C2CB63FE}" type="pres">
      <dgm:prSet presAssocID="{0B59188B-440F-49F4-9571-57DD0A476DB7}" presName="horzSpace2" presStyleCnt="0"/>
      <dgm:spPr/>
    </dgm:pt>
    <dgm:pt modelId="{9B217244-5B9B-426E-8F0A-4A9FF15E6158}" type="pres">
      <dgm:prSet presAssocID="{0B59188B-440F-49F4-9571-57DD0A476DB7}" presName="tx2" presStyleLbl="revTx" presStyleIdx="6" presStyleCnt="13"/>
      <dgm:spPr/>
    </dgm:pt>
    <dgm:pt modelId="{6109FAD9-4434-4B47-8041-AD03EA44DF34}" type="pres">
      <dgm:prSet presAssocID="{0B59188B-440F-49F4-9571-57DD0A476DB7}" presName="vert2" presStyleCnt="0"/>
      <dgm:spPr/>
    </dgm:pt>
    <dgm:pt modelId="{F318DD79-047B-402E-9885-68DAE590658E}" type="pres">
      <dgm:prSet presAssocID="{0B59188B-440F-49F4-9571-57DD0A476DB7}" presName="thinLine2b" presStyleLbl="callout" presStyleIdx="5" presStyleCnt="12"/>
      <dgm:spPr/>
    </dgm:pt>
    <dgm:pt modelId="{AA69B939-AFE6-4C36-B8CC-6D192CB87672}" type="pres">
      <dgm:prSet presAssocID="{0B59188B-440F-49F4-9571-57DD0A476DB7}" presName="vertSpace2b" presStyleCnt="0"/>
      <dgm:spPr/>
    </dgm:pt>
    <dgm:pt modelId="{F74953F6-469C-4FED-BF9D-526F1652AF11}" type="pres">
      <dgm:prSet presAssocID="{C35497CC-EBB2-4919-A2B5-828292CB35C0}" presName="horz2" presStyleCnt="0"/>
      <dgm:spPr/>
    </dgm:pt>
    <dgm:pt modelId="{DDE4B5F2-3094-4BBE-89B8-6B01630BFD92}" type="pres">
      <dgm:prSet presAssocID="{C35497CC-EBB2-4919-A2B5-828292CB35C0}" presName="horzSpace2" presStyleCnt="0"/>
      <dgm:spPr/>
    </dgm:pt>
    <dgm:pt modelId="{50DA8E43-F9E5-43D4-BCFF-4BBEAB3A8B89}" type="pres">
      <dgm:prSet presAssocID="{C35497CC-EBB2-4919-A2B5-828292CB35C0}" presName="tx2" presStyleLbl="revTx" presStyleIdx="7" presStyleCnt="13"/>
      <dgm:spPr/>
    </dgm:pt>
    <dgm:pt modelId="{63FC26EA-1DB6-49D1-862D-49F1233F3098}" type="pres">
      <dgm:prSet presAssocID="{C35497CC-EBB2-4919-A2B5-828292CB35C0}" presName="vert2" presStyleCnt="0"/>
      <dgm:spPr/>
    </dgm:pt>
    <dgm:pt modelId="{1E0F7C87-12A1-4D0D-BE2D-16F6129C1482}" type="pres">
      <dgm:prSet presAssocID="{C35497CC-EBB2-4919-A2B5-828292CB35C0}" presName="thinLine2b" presStyleLbl="callout" presStyleIdx="6" presStyleCnt="12"/>
      <dgm:spPr/>
    </dgm:pt>
    <dgm:pt modelId="{6482B262-782A-4FEE-8452-975A73A893B3}" type="pres">
      <dgm:prSet presAssocID="{C35497CC-EBB2-4919-A2B5-828292CB35C0}" presName="vertSpace2b" presStyleCnt="0"/>
      <dgm:spPr/>
    </dgm:pt>
    <dgm:pt modelId="{BFBF5307-0745-4CE7-AB05-52B84AE77F04}" type="pres">
      <dgm:prSet presAssocID="{9E48E482-D8FD-4811-8066-AC402DBA9349}" presName="horz2" presStyleCnt="0"/>
      <dgm:spPr/>
    </dgm:pt>
    <dgm:pt modelId="{84755490-4791-4541-9F23-51049ED6DB7B}" type="pres">
      <dgm:prSet presAssocID="{9E48E482-D8FD-4811-8066-AC402DBA9349}" presName="horzSpace2" presStyleCnt="0"/>
      <dgm:spPr/>
    </dgm:pt>
    <dgm:pt modelId="{2B1AB276-DBB8-4F62-8041-42394F7AA3D0}" type="pres">
      <dgm:prSet presAssocID="{9E48E482-D8FD-4811-8066-AC402DBA9349}" presName="tx2" presStyleLbl="revTx" presStyleIdx="8" presStyleCnt="13"/>
      <dgm:spPr/>
    </dgm:pt>
    <dgm:pt modelId="{EB559C30-9E6D-4C2A-A6CF-C43C227096A3}" type="pres">
      <dgm:prSet presAssocID="{9E48E482-D8FD-4811-8066-AC402DBA9349}" presName="vert2" presStyleCnt="0"/>
      <dgm:spPr/>
    </dgm:pt>
    <dgm:pt modelId="{C8D91003-DC2B-4251-8B56-5C56F0CFBC4F}" type="pres">
      <dgm:prSet presAssocID="{9E48E482-D8FD-4811-8066-AC402DBA9349}" presName="thinLine2b" presStyleLbl="callout" presStyleIdx="7" presStyleCnt="12"/>
      <dgm:spPr/>
    </dgm:pt>
    <dgm:pt modelId="{15A76429-E0D7-4C7B-B569-EAC04EAA71C4}" type="pres">
      <dgm:prSet presAssocID="{9E48E482-D8FD-4811-8066-AC402DBA9349}" presName="vertSpace2b" presStyleCnt="0"/>
      <dgm:spPr/>
    </dgm:pt>
    <dgm:pt modelId="{9B174BB5-F4C2-4482-8691-CC017A9EA865}" type="pres">
      <dgm:prSet presAssocID="{C266C37D-22BF-403C-8E7D-89D2C9C16EE6}" presName="horz2" presStyleCnt="0"/>
      <dgm:spPr/>
    </dgm:pt>
    <dgm:pt modelId="{F601B89D-6645-4B8B-ADCD-1A4305DBC063}" type="pres">
      <dgm:prSet presAssocID="{C266C37D-22BF-403C-8E7D-89D2C9C16EE6}" presName="horzSpace2" presStyleCnt="0"/>
      <dgm:spPr/>
    </dgm:pt>
    <dgm:pt modelId="{A1D27267-4354-472F-8252-AB54EBF522D9}" type="pres">
      <dgm:prSet presAssocID="{C266C37D-22BF-403C-8E7D-89D2C9C16EE6}" presName="tx2" presStyleLbl="revTx" presStyleIdx="9" presStyleCnt="13"/>
      <dgm:spPr/>
    </dgm:pt>
    <dgm:pt modelId="{1B4E3511-8C68-42AC-B9D9-43E6082E5876}" type="pres">
      <dgm:prSet presAssocID="{C266C37D-22BF-403C-8E7D-89D2C9C16EE6}" presName="vert2" presStyleCnt="0"/>
      <dgm:spPr/>
    </dgm:pt>
    <dgm:pt modelId="{0FBDCDB9-DF07-4B47-9C75-62BEE37E92EA}" type="pres">
      <dgm:prSet presAssocID="{C266C37D-22BF-403C-8E7D-89D2C9C16EE6}" presName="thinLine2b" presStyleLbl="callout" presStyleIdx="8" presStyleCnt="12"/>
      <dgm:spPr/>
    </dgm:pt>
    <dgm:pt modelId="{2EFD74D3-6FD9-42A8-989D-4EBBB6CE850E}" type="pres">
      <dgm:prSet presAssocID="{C266C37D-22BF-403C-8E7D-89D2C9C16EE6}" presName="vertSpace2b" presStyleCnt="0"/>
      <dgm:spPr/>
    </dgm:pt>
    <dgm:pt modelId="{4E9DA8B4-95E4-450F-A85F-48B9446D4612}" type="pres">
      <dgm:prSet presAssocID="{4CA8348A-7452-4C6A-B197-3A02A35CFCC1}" presName="horz2" presStyleCnt="0"/>
      <dgm:spPr/>
    </dgm:pt>
    <dgm:pt modelId="{49A8FAEB-C5D4-432D-ADD1-3BE9ABE29522}" type="pres">
      <dgm:prSet presAssocID="{4CA8348A-7452-4C6A-B197-3A02A35CFCC1}" presName="horzSpace2" presStyleCnt="0"/>
      <dgm:spPr/>
    </dgm:pt>
    <dgm:pt modelId="{9A26F151-D0C7-4209-B632-490AF6F5D520}" type="pres">
      <dgm:prSet presAssocID="{4CA8348A-7452-4C6A-B197-3A02A35CFCC1}" presName="tx2" presStyleLbl="revTx" presStyleIdx="10" presStyleCnt="13"/>
      <dgm:spPr/>
    </dgm:pt>
    <dgm:pt modelId="{9AB2C829-9528-4E54-8808-DB92D3B949AA}" type="pres">
      <dgm:prSet presAssocID="{4CA8348A-7452-4C6A-B197-3A02A35CFCC1}" presName="vert2" presStyleCnt="0"/>
      <dgm:spPr/>
    </dgm:pt>
    <dgm:pt modelId="{389EF6E4-55A3-4293-A84A-D9D00624D8E7}" type="pres">
      <dgm:prSet presAssocID="{4CA8348A-7452-4C6A-B197-3A02A35CFCC1}" presName="thinLine2b" presStyleLbl="callout" presStyleIdx="9" presStyleCnt="12"/>
      <dgm:spPr/>
    </dgm:pt>
    <dgm:pt modelId="{D3FAAC76-995C-4019-962E-E81003D68229}" type="pres">
      <dgm:prSet presAssocID="{4CA8348A-7452-4C6A-B197-3A02A35CFCC1}" presName="vertSpace2b" presStyleCnt="0"/>
      <dgm:spPr/>
    </dgm:pt>
    <dgm:pt modelId="{787AC5C2-0DF5-4C45-AE50-129DB5BDB070}" type="pres">
      <dgm:prSet presAssocID="{74543DEA-69F5-4767-8141-60845997AF6E}" presName="horz2" presStyleCnt="0"/>
      <dgm:spPr/>
    </dgm:pt>
    <dgm:pt modelId="{987CAB45-A633-414B-A11A-24EFC38CFB20}" type="pres">
      <dgm:prSet presAssocID="{74543DEA-69F5-4767-8141-60845997AF6E}" presName="horzSpace2" presStyleCnt="0"/>
      <dgm:spPr/>
    </dgm:pt>
    <dgm:pt modelId="{4A93A8BD-03DF-4EE3-8CEB-D204689A1D9B}" type="pres">
      <dgm:prSet presAssocID="{74543DEA-69F5-4767-8141-60845997AF6E}" presName="tx2" presStyleLbl="revTx" presStyleIdx="11" presStyleCnt="13"/>
      <dgm:spPr/>
    </dgm:pt>
    <dgm:pt modelId="{065DC522-345F-4F0A-AFE4-AF725DCFEDAD}" type="pres">
      <dgm:prSet presAssocID="{74543DEA-69F5-4767-8141-60845997AF6E}" presName="vert2" presStyleCnt="0"/>
      <dgm:spPr/>
    </dgm:pt>
    <dgm:pt modelId="{AD6CB107-BF9F-4CFA-BF4E-57B9A4CA9178}" type="pres">
      <dgm:prSet presAssocID="{74543DEA-69F5-4767-8141-60845997AF6E}" presName="thinLine2b" presStyleLbl="callout" presStyleIdx="10" presStyleCnt="12"/>
      <dgm:spPr/>
    </dgm:pt>
    <dgm:pt modelId="{E8C66377-2309-4EFC-991E-A98C7F3A5E2F}" type="pres">
      <dgm:prSet presAssocID="{74543DEA-69F5-4767-8141-60845997AF6E}" presName="vertSpace2b" presStyleCnt="0"/>
      <dgm:spPr/>
    </dgm:pt>
    <dgm:pt modelId="{A7101906-7421-472B-BDD6-C404A86E1BE7}" type="pres">
      <dgm:prSet presAssocID="{630BE628-37D3-459C-BDEA-728B80393E8C}" presName="horz2" presStyleCnt="0"/>
      <dgm:spPr/>
    </dgm:pt>
    <dgm:pt modelId="{D5D820B0-9210-4439-82C0-A7F562C00368}" type="pres">
      <dgm:prSet presAssocID="{630BE628-37D3-459C-BDEA-728B80393E8C}" presName="horzSpace2" presStyleCnt="0"/>
      <dgm:spPr/>
    </dgm:pt>
    <dgm:pt modelId="{0FA9BE05-F41C-4C87-94F2-EA2807E1FAFF}" type="pres">
      <dgm:prSet presAssocID="{630BE628-37D3-459C-BDEA-728B80393E8C}" presName="tx2" presStyleLbl="revTx" presStyleIdx="12" presStyleCnt="13"/>
      <dgm:spPr/>
    </dgm:pt>
    <dgm:pt modelId="{1F029DD4-8A7F-4746-865D-7F3717EAD9B3}" type="pres">
      <dgm:prSet presAssocID="{630BE628-37D3-459C-BDEA-728B80393E8C}" presName="vert2" presStyleCnt="0"/>
      <dgm:spPr/>
    </dgm:pt>
    <dgm:pt modelId="{47EF5671-4079-4629-815D-B1837BEEFEAB}" type="pres">
      <dgm:prSet presAssocID="{630BE628-37D3-459C-BDEA-728B80393E8C}" presName="thinLine2b" presStyleLbl="callout" presStyleIdx="11" presStyleCnt="12"/>
      <dgm:spPr/>
    </dgm:pt>
    <dgm:pt modelId="{F967C8B4-200F-4C85-8A55-7E1E45A3157D}" type="pres">
      <dgm:prSet presAssocID="{630BE628-37D3-459C-BDEA-728B80393E8C}" presName="vertSpace2b" presStyleCnt="0"/>
      <dgm:spPr/>
    </dgm:pt>
  </dgm:ptLst>
  <dgm:cxnLst>
    <dgm:cxn modelId="{7F49000F-A371-4CF6-A664-51632CDB58B0}" type="presOf" srcId="{46098C0B-A91C-42F8-8A66-FDD44617962F}" destId="{B8276CA9-F364-4D08-9281-842FF5965371}" srcOrd="0" destOrd="0" presId="urn:microsoft.com/office/officeart/2008/layout/LinedList"/>
    <dgm:cxn modelId="{4C2FC214-8313-4A49-9D2C-34AE746F16D4}" srcId="{B8756500-1336-4EAA-AE33-CA4CD0A8BFC5}" destId="{C266C37D-22BF-403C-8E7D-89D2C9C16EE6}" srcOrd="8" destOrd="0" parTransId="{80BF754F-8DD5-4E46-BEE3-298F9F908E0D}" sibTransId="{E4D12B63-6030-4AC2-AF50-443850194B64}"/>
    <dgm:cxn modelId="{4873FE3C-6A12-4489-869B-45A0D0C624FA}" srcId="{A6B21887-74D6-468E-BB94-70438C76EC20}" destId="{B8756500-1336-4EAA-AE33-CA4CD0A8BFC5}" srcOrd="0" destOrd="0" parTransId="{6E392449-5DD4-469C-9325-121805D4621C}" sibTransId="{47DBF0F5-43BD-4208-94C0-2A3301499EAA}"/>
    <dgm:cxn modelId="{71D30142-ED40-4EF4-BC56-8FA8CD89068F}" type="presOf" srcId="{9E48E482-D8FD-4811-8066-AC402DBA9349}" destId="{2B1AB276-DBB8-4F62-8041-42394F7AA3D0}" srcOrd="0" destOrd="0" presId="urn:microsoft.com/office/officeart/2008/layout/LinedList"/>
    <dgm:cxn modelId="{C99FC146-DFF6-4810-B4FF-B30332E5CD23}" srcId="{B8756500-1336-4EAA-AE33-CA4CD0A8BFC5}" destId="{0B59188B-440F-49F4-9571-57DD0A476DB7}" srcOrd="5" destOrd="0" parTransId="{38402C2B-C8FD-4E98-B9BF-5B1B58FFA10E}" sibTransId="{437B04F2-26E6-4138-B1DE-80BA1E483E8B}"/>
    <dgm:cxn modelId="{C23FE54B-18E6-4843-9DBB-3AE7FBE5526F}" type="presOf" srcId="{B1297AF9-B9B8-417E-B355-4C0E8CD69303}" destId="{A0319E8F-321F-479D-9C78-91BA0F1FD609}" srcOrd="0" destOrd="0" presId="urn:microsoft.com/office/officeart/2008/layout/LinedList"/>
    <dgm:cxn modelId="{EFB34E75-F34C-41B3-A46F-4FCAF4EE0150}" srcId="{B8756500-1336-4EAA-AE33-CA4CD0A8BFC5}" destId="{B1297AF9-B9B8-417E-B355-4C0E8CD69303}" srcOrd="1" destOrd="0" parTransId="{05739BB5-E8C1-4D8B-8951-04262B0F93A5}" sibTransId="{D2586111-052D-448C-B7CF-6C337948F38E}"/>
    <dgm:cxn modelId="{8BB04B84-CC67-450B-AE9A-41264E572D4C}" type="presOf" srcId="{C266C37D-22BF-403C-8E7D-89D2C9C16EE6}" destId="{A1D27267-4354-472F-8252-AB54EBF522D9}" srcOrd="0" destOrd="0" presId="urn:microsoft.com/office/officeart/2008/layout/LinedList"/>
    <dgm:cxn modelId="{F7FFD886-B3AE-43BA-BF3E-71EEE9F5A3BD}" srcId="{B8756500-1336-4EAA-AE33-CA4CD0A8BFC5}" destId="{7D58F095-0CF3-4DD9-BC24-F7AAD895BC27}" srcOrd="0" destOrd="0" parTransId="{5A70C7A6-3293-45ED-8007-DF59566B344A}" sibTransId="{5AE34A19-44E4-4357-9CAD-872DFA78B6FD}"/>
    <dgm:cxn modelId="{F3F46A89-BCD1-4BDA-9EF8-C2288C0B3C34}" type="presOf" srcId="{74543DEA-69F5-4767-8141-60845997AF6E}" destId="{4A93A8BD-03DF-4EE3-8CEB-D204689A1D9B}" srcOrd="0" destOrd="0" presId="urn:microsoft.com/office/officeart/2008/layout/LinedList"/>
    <dgm:cxn modelId="{7059948C-C5CC-4BE4-8D40-A97DC2C136E0}" type="presOf" srcId="{C35497CC-EBB2-4919-A2B5-828292CB35C0}" destId="{50DA8E43-F9E5-43D4-BCFF-4BBEAB3A8B89}" srcOrd="0" destOrd="0" presId="urn:microsoft.com/office/officeart/2008/layout/LinedList"/>
    <dgm:cxn modelId="{50D84D8D-A4B7-4941-9071-13EF14600094}" srcId="{B8756500-1336-4EAA-AE33-CA4CD0A8BFC5}" destId="{9E48E482-D8FD-4811-8066-AC402DBA9349}" srcOrd="7" destOrd="0" parTransId="{9F835AF7-47F6-4AC4-8157-84E2B1F64B97}" sibTransId="{0ACCCEE8-0958-44F1-BDBA-741CD4B42A6A}"/>
    <dgm:cxn modelId="{6018C290-35C6-4F3B-A104-50FB33A8FD5F}" srcId="{B8756500-1336-4EAA-AE33-CA4CD0A8BFC5}" destId="{585983FF-001B-4831-A136-EB4089C59AFB}" srcOrd="3" destOrd="0" parTransId="{137755C7-38B3-48E4-A226-146DFD6AC910}" sibTransId="{BF441E1E-5558-4614-BCB9-9D541234DF87}"/>
    <dgm:cxn modelId="{CA954491-CDB3-4119-B23C-DD1F43342B29}" srcId="{B8756500-1336-4EAA-AE33-CA4CD0A8BFC5}" destId="{4CA8348A-7452-4C6A-B197-3A02A35CFCC1}" srcOrd="9" destOrd="0" parTransId="{743D5A2D-8AA2-498F-9C4C-249499E346D1}" sibTransId="{C1C607F8-7999-4F82-A2FE-9749C6F0FAD0}"/>
    <dgm:cxn modelId="{D5C82192-9B3A-4FF4-BE57-1B6264E60462}" type="presOf" srcId="{4CA8348A-7452-4C6A-B197-3A02A35CFCC1}" destId="{9A26F151-D0C7-4209-B632-490AF6F5D520}" srcOrd="0" destOrd="0" presId="urn:microsoft.com/office/officeart/2008/layout/LinedList"/>
    <dgm:cxn modelId="{A8AF7595-A0ED-4933-8C01-A2E6E6540D75}" srcId="{B8756500-1336-4EAA-AE33-CA4CD0A8BFC5}" destId="{46098C0B-A91C-42F8-8A66-FDD44617962F}" srcOrd="4" destOrd="0" parTransId="{4B59AFA1-8DCF-457C-B67E-771139562276}" sibTransId="{5D4E9E69-FBB8-48BC-A7F5-EC779A5F8A94}"/>
    <dgm:cxn modelId="{5E1D4EC6-E304-4DF0-BF02-B4BC92442919}" type="presOf" srcId="{585983FF-001B-4831-A136-EB4089C59AFB}" destId="{DF86B29F-5764-4362-9B98-DBD650D6986A}" srcOrd="0" destOrd="0" presId="urn:microsoft.com/office/officeart/2008/layout/LinedList"/>
    <dgm:cxn modelId="{C9F9E7C8-FC05-42E8-BB97-6EAD623D37EC}" type="presOf" srcId="{F13686FF-5DD0-4E72-9B85-E9518565CAA8}" destId="{3F6EE7F4-975C-4D0E-B412-12031B0A0B8E}" srcOrd="0" destOrd="0" presId="urn:microsoft.com/office/officeart/2008/layout/LinedList"/>
    <dgm:cxn modelId="{4D2578CC-F223-4F2F-A2FD-3024B52A0511}" type="presOf" srcId="{0B59188B-440F-49F4-9571-57DD0A476DB7}" destId="{9B217244-5B9B-426E-8F0A-4A9FF15E6158}" srcOrd="0" destOrd="0" presId="urn:microsoft.com/office/officeart/2008/layout/LinedList"/>
    <dgm:cxn modelId="{B3198AD7-59B5-40D8-B249-CD69038E3C81}" srcId="{B8756500-1336-4EAA-AE33-CA4CD0A8BFC5}" destId="{C35497CC-EBB2-4919-A2B5-828292CB35C0}" srcOrd="6" destOrd="0" parTransId="{FDFDA8C2-58B8-4725-B185-C87177A7D1CA}" sibTransId="{EFCF7CE0-5FB0-4A2A-A787-4C2051B28B87}"/>
    <dgm:cxn modelId="{4CBEB9E3-745C-4921-8292-16073BC2E1A2}" type="presOf" srcId="{B8756500-1336-4EAA-AE33-CA4CD0A8BFC5}" destId="{67CC1051-9CF5-4C6B-9E3F-5EF6C9E7E35D}" srcOrd="0" destOrd="0" presId="urn:microsoft.com/office/officeart/2008/layout/LinedList"/>
    <dgm:cxn modelId="{BDB57AE7-DE30-431F-BB9A-DF46AD739C0A}" type="presOf" srcId="{630BE628-37D3-459C-BDEA-728B80393E8C}" destId="{0FA9BE05-F41C-4C87-94F2-EA2807E1FAFF}" srcOrd="0" destOrd="0" presId="urn:microsoft.com/office/officeart/2008/layout/LinedList"/>
    <dgm:cxn modelId="{4749CEE8-B23F-401B-B706-4B56317C12FB}" type="presOf" srcId="{A6B21887-74D6-468E-BB94-70438C76EC20}" destId="{578859DE-F8D6-4CB3-830A-FB496EAF8E14}" srcOrd="0" destOrd="0" presId="urn:microsoft.com/office/officeart/2008/layout/LinedList"/>
    <dgm:cxn modelId="{A8D992EB-AE25-4CCB-9739-6F284C25A71E}" srcId="{B8756500-1336-4EAA-AE33-CA4CD0A8BFC5}" destId="{F13686FF-5DD0-4E72-9B85-E9518565CAA8}" srcOrd="2" destOrd="0" parTransId="{41AD5F1D-5999-440C-98B5-EECE397AC5F7}" sibTransId="{23CC52DF-93DE-4179-B3AC-E61D2072FEA3}"/>
    <dgm:cxn modelId="{64B127F9-EAD6-43B7-BCF2-36CE962ADEED}" type="presOf" srcId="{7D58F095-0CF3-4DD9-BC24-F7AAD895BC27}" destId="{3C499D3D-6FE9-466E-A436-F1B79EDF340A}" srcOrd="0" destOrd="0" presId="urn:microsoft.com/office/officeart/2008/layout/LinedList"/>
    <dgm:cxn modelId="{39335DFB-E5D1-4C67-9409-C1734F79BCD9}" srcId="{B8756500-1336-4EAA-AE33-CA4CD0A8BFC5}" destId="{74543DEA-69F5-4767-8141-60845997AF6E}" srcOrd="10" destOrd="0" parTransId="{047DF043-5E85-4741-91C1-FAAC5E748A34}" sibTransId="{3E08B0A6-B663-4C27-B495-4110813622E0}"/>
    <dgm:cxn modelId="{995A9CFB-00DE-463B-909F-733AEDC6CDA4}" srcId="{B8756500-1336-4EAA-AE33-CA4CD0A8BFC5}" destId="{630BE628-37D3-459C-BDEA-728B80393E8C}" srcOrd="11" destOrd="0" parTransId="{BB2D35DC-C2F1-4A2B-84A1-E51C1B4B39D0}" sibTransId="{BD0970A0-7990-476C-8086-A6FF12209E4F}"/>
    <dgm:cxn modelId="{76979E45-C69C-4363-9157-A3D41890C3F3}" type="presParOf" srcId="{578859DE-F8D6-4CB3-830A-FB496EAF8E14}" destId="{AB4048B4-6169-44BA-A96B-B8336D8B2E5E}" srcOrd="0" destOrd="0" presId="urn:microsoft.com/office/officeart/2008/layout/LinedList"/>
    <dgm:cxn modelId="{29C6FB4B-2476-40F0-BCBE-60F96385BC32}" type="presParOf" srcId="{578859DE-F8D6-4CB3-830A-FB496EAF8E14}" destId="{62252FD7-0C85-4AEB-9300-8126934C532E}" srcOrd="1" destOrd="0" presId="urn:microsoft.com/office/officeart/2008/layout/LinedList"/>
    <dgm:cxn modelId="{7256C4A3-B13D-445E-9415-5F85DCA876CC}" type="presParOf" srcId="{62252FD7-0C85-4AEB-9300-8126934C532E}" destId="{67CC1051-9CF5-4C6B-9E3F-5EF6C9E7E35D}" srcOrd="0" destOrd="0" presId="urn:microsoft.com/office/officeart/2008/layout/LinedList"/>
    <dgm:cxn modelId="{A24056C1-025D-41A0-A5D7-0F390EA8D19A}" type="presParOf" srcId="{62252FD7-0C85-4AEB-9300-8126934C532E}" destId="{AD539CD7-6F2F-4384-BC7E-4C1802B65C4D}" srcOrd="1" destOrd="0" presId="urn:microsoft.com/office/officeart/2008/layout/LinedList"/>
    <dgm:cxn modelId="{8034CF5E-3EB1-41BB-B9B3-6F4A2EA8AFB3}" type="presParOf" srcId="{AD539CD7-6F2F-4384-BC7E-4C1802B65C4D}" destId="{FC80A611-B19D-4F79-AD2B-05950C168494}" srcOrd="0" destOrd="0" presId="urn:microsoft.com/office/officeart/2008/layout/LinedList"/>
    <dgm:cxn modelId="{D9843C85-8F19-4467-AE69-4296A7CA2B9B}" type="presParOf" srcId="{AD539CD7-6F2F-4384-BC7E-4C1802B65C4D}" destId="{F4114CEA-4A92-4A44-B936-74100FA3E433}" srcOrd="1" destOrd="0" presId="urn:microsoft.com/office/officeart/2008/layout/LinedList"/>
    <dgm:cxn modelId="{9CED19B4-1150-4D8B-8186-B69664EC420A}" type="presParOf" srcId="{F4114CEA-4A92-4A44-B936-74100FA3E433}" destId="{E1DC7640-1925-4C0D-AB21-D66DA4C80A35}" srcOrd="0" destOrd="0" presId="urn:microsoft.com/office/officeart/2008/layout/LinedList"/>
    <dgm:cxn modelId="{221B287F-0AD9-4EBF-BFD8-27F9E0D5AA64}" type="presParOf" srcId="{F4114CEA-4A92-4A44-B936-74100FA3E433}" destId="{3C499D3D-6FE9-466E-A436-F1B79EDF340A}" srcOrd="1" destOrd="0" presId="urn:microsoft.com/office/officeart/2008/layout/LinedList"/>
    <dgm:cxn modelId="{3D3A2B8E-D973-42EA-9064-5E576E080BA8}" type="presParOf" srcId="{F4114CEA-4A92-4A44-B936-74100FA3E433}" destId="{2380113B-0953-4A67-9BB7-0448EFCE0F7C}" srcOrd="2" destOrd="0" presId="urn:microsoft.com/office/officeart/2008/layout/LinedList"/>
    <dgm:cxn modelId="{A6DD70BD-DFC0-4012-9A1D-254A8B03CF20}" type="presParOf" srcId="{AD539CD7-6F2F-4384-BC7E-4C1802B65C4D}" destId="{79B2FA62-4768-4FED-BBCB-B7E263A5C297}" srcOrd="2" destOrd="0" presId="urn:microsoft.com/office/officeart/2008/layout/LinedList"/>
    <dgm:cxn modelId="{793874A6-B3C6-40F7-9886-D98662B27023}" type="presParOf" srcId="{AD539CD7-6F2F-4384-BC7E-4C1802B65C4D}" destId="{2E2F496C-3DAB-47BE-A06D-3D57D1D8BFEF}" srcOrd="3" destOrd="0" presId="urn:microsoft.com/office/officeart/2008/layout/LinedList"/>
    <dgm:cxn modelId="{5CEF4C19-8AC4-4F09-BA2A-5D8E531410C6}" type="presParOf" srcId="{AD539CD7-6F2F-4384-BC7E-4C1802B65C4D}" destId="{90D256E1-3760-429D-9D93-0E2D9E9F13D8}" srcOrd="4" destOrd="0" presId="urn:microsoft.com/office/officeart/2008/layout/LinedList"/>
    <dgm:cxn modelId="{E761B637-FB15-4212-86B8-E69A74B6C243}" type="presParOf" srcId="{90D256E1-3760-429D-9D93-0E2D9E9F13D8}" destId="{61C37A14-7C1C-444A-AAFF-B78A470739E6}" srcOrd="0" destOrd="0" presId="urn:microsoft.com/office/officeart/2008/layout/LinedList"/>
    <dgm:cxn modelId="{5299AF9A-E01E-4062-BD1F-AC404BA85CD5}" type="presParOf" srcId="{90D256E1-3760-429D-9D93-0E2D9E9F13D8}" destId="{A0319E8F-321F-479D-9C78-91BA0F1FD609}" srcOrd="1" destOrd="0" presId="urn:microsoft.com/office/officeart/2008/layout/LinedList"/>
    <dgm:cxn modelId="{66DC777C-2307-4941-86CB-8F0B664526E0}" type="presParOf" srcId="{90D256E1-3760-429D-9D93-0E2D9E9F13D8}" destId="{7E651FB0-F334-4081-8006-5F02B8534F82}" srcOrd="2" destOrd="0" presId="urn:microsoft.com/office/officeart/2008/layout/LinedList"/>
    <dgm:cxn modelId="{9023F464-E441-4065-A9F3-8F18FBE1378D}" type="presParOf" srcId="{AD539CD7-6F2F-4384-BC7E-4C1802B65C4D}" destId="{61B0B508-2D39-4B54-91C5-BE705A5DFF70}" srcOrd="5" destOrd="0" presId="urn:microsoft.com/office/officeart/2008/layout/LinedList"/>
    <dgm:cxn modelId="{F735E8E5-0BD7-4E33-9227-DA0F3545A47F}" type="presParOf" srcId="{AD539CD7-6F2F-4384-BC7E-4C1802B65C4D}" destId="{FA0E6809-4F2E-48B0-8C7A-669C99937347}" srcOrd="6" destOrd="0" presId="urn:microsoft.com/office/officeart/2008/layout/LinedList"/>
    <dgm:cxn modelId="{BEEE80DB-D3D7-4275-AB88-37BD36C5AE4C}" type="presParOf" srcId="{AD539CD7-6F2F-4384-BC7E-4C1802B65C4D}" destId="{72AE518B-141E-4A58-90A1-8252AE9B3BFB}" srcOrd="7" destOrd="0" presId="urn:microsoft.com/office/officeart/2008/layout/LinedList"/>
    <dgm:cxn modelId="{0D8BDA7E-8124-420B-AB42-49F16DEBF43B}" type="presParOf" srcId="{72AE518B-141E-4A58-90A1-8252AE9B3BFB}" destId="{ACD7A4A3-BC38-49A7-AA07-5D24FA5BD5EB}" srcOrd="0" destOrd="0" presId="urn:microsoft.com/office/officeart/2008/layout/LinedList"/>
    <dgm:cxn modelId="{EF6130A9-C234-48F3-9854-565DF0ABEA87}" type="presParOf" srcId="{72AE518B-141E-4A58-90A1-8252AE9B3BFB}" destId="{3F6EE7F4-975C-4D0E-B412-12031B0A0B8E}" srcOrd="1" destOrd="0" presId="urn:microsoft.com/office/officeart/2008/layout/LinedList"/>
    <dgm:cxn modelId="{6D42A80B-47EC-4E75-9D7B-3B59E716D3EB}" type="presParOf" srcId="{72AE518B-141E-4A58-90A1-8252AE9B3BFB}" destId="{DBDBC7EC-F406-4916-9D97-AD6A0AF08151}" srcOrd="2" destOrd="0" presId="urn:microsoft.com/office/officeart/2008/layout/LinedList"/>
    <dgm:cxn modelId="{F5B3AF11-882A-4E9B-B896-A6DF9E544D46}" type="presParOf" srcId="{AD539CD7-6F2F-4384-BC7E-4C1802B65C4D}" destId="{CA999874-2420-4AC0-AD9F-0A0AF905F001}" srcOrd="8" destOrd="0" presId="urn:microsoft.com/office/officeart/2008/layout/LinedList"/>
    <dgm:cxn modelId="{954B7EB5-0B46-4043-B5CF-909CFC3CB1EF}" type="presParOf" srcId="{AD539CD7-6F2F-4384-BC7E-4C1802B65C4D}" destId="{B2506BA7-AD47-4074-8E51-95D183423923}" srcOrd="9" destOrd="0" presId="urn:microsoft.com/office/officeart/2008/layout/LinedList"/>
    <dgm:cxn modelId="{C3F14D70-3195-433F-A2AE-CAE7CBCE9523}" type="presParOf" srcId="{AD539CD7-6F2F-4384-BC7E-4C1802B65C4D}" destId="{ADEE4972-5AA2-45A5-8B2C-567D8493BE8E}" srcOrd="10" destOrd="0" presId="urn:microsoft.com/office/officeart/2008/layout/LinedList"/>
    <dgm:cxn modelId="{C342D3CB-BFBA-44E7-AAFA-0563AF8E108D}" type="presParOf" srcId="{ADEE4972-5AA2-45A5-8B2C-567D8493BE8E}" destId="{51FF9681-DD4C-487D-8F4D-6ADEDFB6AD67}" srcOrd="0" destOrd="0" presId="urn:microsoft.com/office/officeart/2008/layout/LinedList"/>
    <dgm:cxn modelId="{A20E49D6-2FBE-43C0-8E6E-92443BFFABF2}" type="presParOf" srcId="{ADEE4972-5AA2-45A5-8B2C-567D8493BE8E}" destId="{DF86B29F-5764-4362-9B98-DBD650D6986A}" srcOrd="1" destOrd="0" presId="urn:microsoft.com/office/officeart/2008/layout/LinedList"/>
    <dgm:cxn modelId="{7B836351-3C68-4D7E-BC30-1660EEFFDAF8}" type="presParOf" srcId="{ADEE4972-5AA2-45A5-8B2C-567D8493BE8E}" destId="{D1721495-EF2F-4502-8068-5CF28A272E2A}" srcOrd="2" destOrd="0" presId="urn:microsoft.com/office/officeart/2008/layout/LinedList"/>
    <dgm:cxn modelId="{677C6CAE-581D-466B-A3FB-C043197A0AC2}" type="presParOf" srcId="{AD539CD7-6F2F-4384-BC7E-4C1802B65C4D}" destId="{DA9EA49B-E87D-4A5A-A612-15C92BA485BF}" srcOrd="11" destOrd="0" presId="urn:microsoft.com/office/officeart/2008/layout/LinedList"/>
    <dgm:cxn modelId="{B22788F2-B8A6-4E78-BD46-855748E01F61}" type="presParOf" srcId="{AD539CD7-6F2F-4384-BC7E-4C1802B65C4D}" destId="{9156E935-DA23-472B-A21A-298DD7DFA685}" srcOrd="12" destOrd="0" presId="urn:microsoft.com/office/officeart/2008/layout/LinedList"/>
    <dgm:cxn modelId="{6E752C08-514F-4870-8A27-420D0BD96F7C}" type="presParOf" srcId="{AD539CD7-6F2F-4384-BC7E-4C1802B65C4D}" destId="{84AB8EFD-0E2F-4688-BCD4-27DEF6FE9468}" srcOrd="13" destOrd="0" presId="urn:microsoft.com/office/officeart/2008/layout/LinedList"/>
    <dgm:cxn modelId="{8DC5BA6D-F63A-4627-9267-6357B57B0392}" type="presParOf" srcId="{84AB8EFD-0E2F-4688-BCD4-27DEF6FE9468}" destId="{028061EC-734C-4814-ABC6-8949028B733A}" srcOrd="0" destOrd="0" presId="urn:microsoft.com/office/officeart/2008/layout/LinedList"/>
    <dgm:cxn modelId="{910C2B3B-1EE6-46FE-AA68-93AEBC0008AC}" type="presParOf" srcId="{84AB8EFD-0E2F-4688-BCD4-27DEF6FE9468}" destId="{B8276CA9-F364-4D08-9281-842FF5965371}" srcOrd="1" destOrd="0" presId="urn:microsoft.com/office/officeart/2008/layout/LinedList"/>
    <dgm:cxn modelId="{AEB032D7-7978-4E42-86A2-180BEA0D79FE}" type="presParOf" srcId="{84AB8EFD-0E2F-4688-BCD4-27DEF6FE9468}" destId="{8A01E35A-1DAA-497B-84E7-83633A2C0C1B}" srcOrd="2" destOrd="0" presId="urn:microsoft.com/office/officeart/2008/layout/LinedList"/>
    <dgm:cxn modelId="{2FB8DC88-D158-41F7-8101-713E94866336}" type="presParOf" srcId="{AD539CD7-6F2F-4384-BC7E-4C1802B65C4D}" destId="{23DDCCF2-6FB6-472D-B32A-E70440719D7B}" srcOrd="14" destOrd="0" presId="urn:microsoft.com/office/officeart/2008/layout/LinedList"/>
    <dgm:cxn modelId="{A377F16B-4F01-41AC-B2EE-5A9FD84CA8E8}" type="presParOf" srcId="{AD539CD7-6F2F-4384-BC7E-4C1802B65C4D}" destId="{A40EECFF-1826-465F-9834-978094391401}" srcOrd="15" destOrd="0" presId="urn:microsoft.com/office/officeart/2008/layout/LinedList"/>
    <dgm:cxn modelId="{F30DE409-EBDF-4A84-96E5-2AC62B788B35}" type="presParOf" srcId="{AD539CD7-6F2F-4384-BC7E-4C1802B65C4D}" destId="{37E31F0D-FF0F-4FBB-BB1D-2034688617CA}" srcOrd="16" destOrd="0" presId="urn:microsoft.com/office/officeart/2008/layout/LinedList"/>
    <dgm:cxn modelId="{5496CC1B-D2B6-40F1-8585-51CCE2D672FD}" type="presParOf" srcId="{37E31F0D-FF0F-4FBB-BB1D-2034688617CA}" destId="{A5375663-744C-4CFB-8F67-D914C2CB63FE}" srcOrd="0" destOrd="0" presId="urn:microsoft.com/office/officeart/2008/layout/LinedList"/>
    <dgm:cxn modelId="{B0858E19-C1C6-441F-A5C9-0116874460F3}" type="presParOf" srcId="{37E31F0D-FF0F-4FBB-BB1D-2034688617CA}" destId="{9B217244-5B9B-426E-8F0A-4A9FF15E6158}" srcOrd="1" destOrd="0" presId="urn:microsoft.com/office/officeart/2008/layout/LinedList"/>
    <dgm:cxn modelId="{557D1629-B23A-4C65-93DD-0E9CF82E1A76}" type="presParOf" srcId="{37E31F0D-FF0F-4FBB-BB1D-2034688617CA}" destId="{6109FAD9-4434-4B47-8041-AD03EA44DF34}" srcOrd="2" destOrd="0" presId="urn:microsoft.com/office/officeart/2008/layout/LinedList"/>
    <dgm:cxn modelId="{10AEB378-D821-4016-B712-54234AA7CE67}" type="presParOf" srcId="{AD539CD7-6F2F-4384-BC7E-4C1802B65C4D}" destId="{F318DD79-047B-402E-9885-68DAE590658E}" srcOrd="17" destOrd="0" presId="urn:microsoft.com/office/officeart/2008/layout/LinedList"/>
    <dgm:cxn modelId="{DBF79585-C82E-489D-8548-396252EA2484}" type="presParOf" srcId="{AD539CD7-6F2F-4384-BC7E-4C1802B65C4D}" destId="{AA69B939-AFE6-4C36-B8CC-6D192CB87672}" srcOrd="18" destOrd="0" presId="urn:microsoft.com/office/officeart/2008/layout/LinedList"/>
    <dgm:cxn modelId="{B73FD253-B27D-42E2-AAFE-DD42E6A6C31E}" type="presParOf" srcId="{AD539CD7-6F2F-4384-BC7E-4C1802B65C4D}" destId="{F74953F6-469C-4FED-BF9D-526F1652AF11}" srcOrd="19" destOrd="0" presId="urn:microsoft.com/office/officeart/2008/layout/LinedList"/>
    <dgm:cxn modelId="{17A1BBFE-E82C-456E-9686-A70B1BD4A401}" type="presParOf" srcId="{F74953F6-469C-4FED-BF9D-526F1652AF11}" destId="{DDE4B5F2-3094-4BBE-89B8-6B01630BFD92}" srcOrd="0" destOrd="0" presId="urn:microsoft.com/office/officeart/2008/layout/LinedList"/>
    <dgm:cxn modelId="{FB429D09-C782-462A-B548-0C7023DAED7B}" type="presParOf" srcId="{F74953F6-469C-4FED-BF9D-526F1652AF11}" destId="{50DA8E43-F9E5-43D4-BCFF-4BBEAB3A8B89}" srcOrd="1" destOrd="0" presId="urn:microsoft.com/office/officeart/2008/layout/LinedList"/>
    <dgm:cxn modelId="{977D44F8-D09C-4C45-888E-AD9860AEEE4B}" type="presParOf" srcId="{F74953F6-469C-4FED-BF9D-526F1652AF11}" destId="{63FC26EA-1DB6-49D1-862D-49F1233F3098}" srcOrd="2" destOrd="0" presId="urn:microsoft.com/office/officeart/2008/layout/LinedList"/>
    <dgm:cxn modelId="{AEAD5946-1DDB-4199-9D16-AFCE26CA6BAC}" type="presParOf" srcId="{AD539CD7-6F2F-4384-BC7E-4C1802B65C4D}" destId="{1E0F7C87-12A1-4D0D-BE2D-16F6129C1482}" srcOrd="20" destOrd="0" presId="urn:microsoft.com/office/officeart/2008/layout/LinedList"/>
    <dgm:cxn modelId="{2F54719C-3284-41FC-B60F-92279CCBAB82}" type="presParOf" srcId="{AD539CD7-6F2F-4384-BC7E-4C1802B65C4D}" destId="{6482B262-782A-4FEE-8452-975A73A893B3}" srcOrd="21" destOrd="0" presId="urn:microsoft.com/office/officeart/2008/layout/LinedList"/>
    <dgm:cxn modelId="{51F51974-0B69-4BCA-A31C-B1328698CA87}" type="presParOf" srcId="{AD539CD7-6F2F-4384-BC7E-4C1802B65C4D}" destId="{BFBF5307-0745-4CE7-AB05-52B84AE77F04}" srcOrd="22" destOrd="0" presId="urn:microsoft.com/office/officeart/2008/layout/LinedList"/>
    <dgm:cxn modelId="{B47BA5D2-5701-4595-A9E6-B3302415CFEC}" type="presParOf" srcId="{BFBF5307-0745-4CE7-AB05-52B84AE77F04}" destId="{84755490-4791-4541-9F23-51049ED6DB7B}" srcOrd="0" destOrd="0" presId="urn:microsoft.com/office/officeart/2008/layout/LinedList"/>
    <dgm:cxn modelId="{C506FA6B-33AD-4BA5-910F-EFABE35CF2F7}" type="presParOf" srcId="{BFBF5307-0745-4CE7-AB05-52B84AE77F04}" destId="{2B1AB276-DBB8-4F62-8041-42394F7AA3D0}" srcOrd="1" destOrd="0" presId="urn:microsoft.com/office/officeart/2008/layout/LinedList"/>
    <dgm:cxn modelId="{C3AD3B45-B337-4FBA-BAFE-BE46E486819D}" type="presParOf" srcId="{BFBF5307-0745-4CE7-AB05-52B84AE77F04}" destId="{EB559C30-9E6D-4C2A-A6CF-C43C227096A3}" srcOrd="2" destOrd="0" presId="urn:microsoft.com/office/officeart/2008/layout/LinedList"/>
    <dgm:cxn modelId="{A8159875-B54C-4916-83DE-710C3084E08D}" type="presParOf" srcId="{AD539CD7-6F2F-4384-BC7E-4C1802B65C4D}" destId="{C8D91003-DC2B-4251-8B56-5C56F0CFBC4F}" srcOrd="23" destOrd="0" presId="urn:microsoft.com/office/officeart/2008/layout/LinedList"/>
    <dgm:cxn modelId="{1E2350F0-941F-481B-BE25-2C98EDEB8DCA}" type="presParOf" srcId="{AD539CD7-6F2F-4384-BC7E-4C1802B65C4D}" destId="{15A76429-E0D7-4C7B-B569-EAC04EAA71C4}" srcOrd="24" destOrd="0" presId="urn:microsoft.com/office/officeart/2008/layout/LinedList"/>
    <dgm:cxn modelId="{C730E672-7E94-436D-851D-49ACB1B8F4A4}" type="presParOf" srcId="{AD539CD7-6F2F-4384-BC7E-4C1802B65C4D}" destId="{9B174BB5-F4C2-4482-8691-CC017A9EA865}" srcOrd="25" destOrd="0" presId="urn:microsoft.com/office/officeart/2008/layout/LinedList"/>
    <dgm:cxn modelId="{1E0385AF-BA13-4336-99BF-6810F49D8586}" type="presParOf" srcId="{9B174BB5-F4C2-4482-8691-CC017A9EA865}" destId="{F601B89D-6645-4B8B-ADCD-1A4305DBC063}" srcOrd="0" destOrd="0" presId="urn:microsoft.com/office/officeart/2008/layout/LinedList"/>
    <dgm:cxn modelId="{02D71B4F-9384-4E48-A2D6-06A16A47FBD0}" type="presParOf" srcId="{9B174BB5-F4C2-4482-8691-CC017A9EA865}" destId="{A1D27267-4354-472F-8252-AB54EBF522D9}" srcOrd="1" destOrd="0" presId="urn:microsoft.com/office/officeart/2008/layout/LinedList"/>
    <dgm:cxn modelId="{90A9308A-3801-4D17-9B2D-B1C13F250F3A}" type="presParOf" srcId="{9B174BB5-F4C2-4482-8691-CC017A9EA865}" destId="{1B4E3511-8C68-42AC-B9D9-43E6082E5876}" srcOrd="2" destOrd="0" presId="urn:microsoft.com/office/officeart/2008/layout/LinedList"/>
    <dgm:cxn modelId="{E50C2EF0-EE71-4411-8C27-D685530E2C8A}" type="presParOf" srcId="{AD539CD7-6F2F-4384-BC7E-4C1802B65C4D}" destId="{0FBDCDB9-DF07-4B47-9C75-62BEE37E92EA}" srcOrd="26" destOrd="0" presId="urn:microsoft.com/office/officeart/2008/layout/LinedList"/>
    <dgm:cxn modelId="{B7FDF0A0-7964-4569-81ED-A0413484BC40}" type="presParOf" srcId="{AD539CD7-6F2F-4384-BC7E-4C1802B65C4D}" destId="{2EFD74D3-6FD9-42A8-989D-4EBBB6CE850E}" srcOrd="27" destOrd="0" presId="urn:microsoft.com/office/officeart/2008/layout/LinedList"/>
    <dgm:cxn modelId="{674E4FAC-EE06-4A8F-927C-9C19BDE3FE5E}" type="presParOf" srcId="{AD539CD7-6F2F-4384-BC7E-4C1802B65C4D}" destId="{4E9DA8B4-95E4-450F-A85F-48B9446D4612}" srcOrd="28" destOrd="0" presId="urn:microsoft.com/office/officeart/2008/layout/LinedList"/>
    <dgm:cxn modelId="{95DBD776-0EF4-4B9F-B7D2-BD6A09103B86}" type="presParOf" srcId="{4E9DA8B4-95E4-450F-A85F-48B9446D4612}" destId="{49A8FAEB-C5D4-432D-ADD1-3BE9ABE29522}" srcOrd="0" destOrd="0" presId="urn:microsoft.com/office/officeart/2008/layout/LinedList"/>
    <dgm:cxn modelId="{6E97128A-ECB9-4ACC-AAFD-C82BB1A5877A}" type="presParOf" srcId="{4E9DA8B4-95E4-450F-A85F-48B9446D4612}" destId="{9A26F151-D0C7-4209-B632-490AF6F5D520}" srcOrd="1" destOrd="0" presId="urn:microsoft.com/office/officeart/2008/layout/LinedList"/>
    <dgm:cxn modelId="{F59DE3FD-CEAD-48CC-BB96-B2D64CC75C30}" type="presParOf" srcId="{4E9DA8B4-95E4-450F-A85F-48B9446D4612}" destId="{9AB2C829-9528-4E54-8808-DB92D3B949AA}" srcOrd="2" destOrd="0" presId="urn:microsoft.com/office/officeart/2008/layout/LinedList"/>
    <dgm:cxn modelId="{E74542DE-D764-48B8-95E7-6BA1F0E2DD0C}" type="presParOf" srcId="{AD539CD7-6F2F-4384-BC7E-4C1802B65C4D}" destId="{389EF6E4-55A3-4293-A84A-D9D00624D8E7}" srcOrd="29" destOrd="0" presId="urn:microsoft.com/office/officeart/2008/layout/LinedList"/>
    <dgm:cxn modelId="{8874462D-ADCE-479F-A39E-D9AC4D9E5402}" type="presParOf" srcId="{AD539CD7-6F2F-4384-BC7E-4C1802B65C4D}" destId="{D3FAAC76-995C-4019-962E-E81003D68229}" srcOrd="30" destOrd="0" presId="urn:microsoft.com/office/officeart/2008/layout/LinedList"/>
    <dgm:cxn modelId="{22A30A1F-D4F9-4CE3-9DA2-E8B4B1D15A51}" type="presParOf" srcId="{AD539CD7-6F2F-4384-BC7E-4C1802B65C4D}" destId="{787AC5C2-0DF5-4C45-AE50-129DB5BDB070}" srcOrd="31" destOrd="0" presId="urn:microsoft.com/office/officeart/2008/layout/LinedList"/>
    <dgm:cxn modelId="{55A620C9-7C2F-436F-ADA0-ED3DDD79E1EB}" type="presParOf" srcId="{787AC5C2-0DF5-4C45-AE50-129DB5BDB070}" destId="{987CAB45-A633-414B-A11A-24EFC38CFB20}" srcOrd="0" destOrd="0" presId="urn:microsoft.com/office/officeart/2008/layout/LinedList"/>
    <dgm:cxn modelId="{8F7FA6B8-7187-4EFD-BE9F-6ADAFFA29106}" type="presParOf" srcId="{787AC5C2-0DF5-4C45-AE50-129DB5BDB070}" destId="{4A93A8BD-03DF-4EE3-8CEB-D204689A1D9B}" srcOrd="1" destOrd="0" presId="urn:microsoft.com/office/officeart/2008/layout/LinedList"/>
    <dgm:cxn modelId="{7A0C90DB-4CFD-4653-839E-72BB98F4D9C6}" type="presParOf" srcId="{787AC5C2-0DF5-4C45-AE50-129DB5BDB070}" destId="{065DC522-345F-4F0A-AFE4-AF725DCFEDAD}" srcOrd="2" destOrd="0" presId="urn:microsoft.com/office/officeart/2008/layout/LinedList"/>
    <dgm:cxn modelId="{9D3AEC38-C2DF-4D25-84F8-4BB2B0AD5840}" type="presParOf" srcId="{AD539CD7-6F2F-4384-BC7E-4C1802B65C4D}" destId="{AD6CB107-BF9F-4CFA-BF4E-57B9A4CA9178}" srcOrd="32" destOrd="0" presId="urn:microsoft.com/office/officeart/2008/layout/LinedList"/>
    <dgm:cxn modelId="{5E000D12-050F-4430-8D41-FFD49CEEE3FF}" type="presParOf" srcId="{AD539CD7-6F2F-4384-BC7E-4C1802B65C4D}" destId="{E8C66377-2309-4EFC-991E-A98C7F3A5E2F}" srcOrd="33" destOrd="0" presId="urn:microsoft.com/office/officeart/2008/layout/LinedList"/>
    <dgm:cxn modelId="{60F69377-F3BC-456D-9627-58B956EB4647}" type="presParOf" srcId="{AD539CD7-6F2F-4384-BC7E-4C1802B65C4D}" destId="{A7101906-7421-472B-BDD6-C404A86E1BE7}" srcOrd="34" destOrd="0" presId="urn:microsoft.com/office/officeart/2008/layout/LinedList"/>
    <dgm:cxn modelId="{7578823C-D750-4A4D-B652-D7809E0844D1}" type="presParOf" srcId="{A7101906-7421-472B-BDD6-C404A86E1BE7}" destId="{D5D820B0-9210-4439-82C0-A7F562C00368}" srcOrd="0" destOrd="0" presId="urn:microsoft.com/office/officeart/2008/layout/LinedList"/>
    <dgm:cxn modelId="{F9030D01-FAF1-4381-8EB0-702D8FB6BA64}" type="presParOf" srcId="{A7101906-7421-472B-BDD6-C404A86E1BE7}" destId="{0FA9BE05-F41C-4C87-94F2-EA2807E1FAFF}" srcOrd="1" destOrd="0" presId="urn:microsoft.com/office/officeart/2008/layout/LinedList"/>
    <dgm:cxn modelId="{41A072EC-6894-4B45-84BD-CE2B07063973}" type="presParOf" srcId="{A7101906-7421-472B-BDD6-C404A86E1BE7}" destId="{1F029DD4-8A7F-4746-865D-7F3717EAD9B3}" srcOrd="2" destOrd="0" presId="urn:microsoft.com/office/officeart/2008/layout/LinedList"/>
    <dgm:cxn modelId="{89DDF570-3B15-4257-A78D-D644CFC644D5}" type="presParOf" srcId="{AD539CD7-6F2F-4384-BC7E-4C1802B65C4D}" destId="{47EF5671-4079-4629-815D-B1837BEEFEAB}" srcOrd="35" destOrd="0" presId="urn:microsoft.com/office/officeart/2008/layout/LinedList"/>
    <dgm:cxn modelId="{B8D09CC1-899F-43EC-81C7-FE03677A09F0}" type="presParOf" srcId="{AD539CD7-6F2F-4384-BC7E-4C1802B65C4D}" destId="{F967C8B4-200F-4C85-8A55-7E1E45A3157D}" srcOrd="36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BCD484-21A0-4368-9CBF-C9C98EF6F2A6}">
      <dsp:nvSpPr>
        <dsp:cNvPr id="0" name=""/>
        <dsp:cNvSpPr/>
      </dsp:nvSpPr>
      <dsp:spPr>
        <a:xfrm>
          <a:off x="0" y="0"/>
          <a:ext cx="83724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DF34BB-7C9E-415D-B84A-0B714AAF0377}">
      <dsp:nvSpPr>
        <dsp:cNvPr id="0" name=""/>
        <dsp:cNvSpPr/>
      </dsp:nvSpPr>
      <dsp:spPr>
        <a:xfrm>
          <a:off x="0" y="0"/>
          <a:ext cx="1674496" cy="41087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800" kern="1200" dirty="0"/>
            <a:t>Tematika</a:t>
          </a:r>
        </a:p>
      </dsp:txBody>
      <dsp:txXfrm>
        <a:off x="0" y="0"/>
        <a:ext cx="1674496" cy="4108723"/>
      </dsp:txXfrm>
    </dsp:sp>
    <dsp:sp modelId="{6DDD24BA-38B0-461E-8922-101BFEDB81F2}">
      <dsp:nvSpPr>
        <dsp:cNvPr id="0" name=""/>
        <dsp:cNvSpPr/>
      </dsp:nvSpPr>
      <dsp:spPr>
        <a:xfrm>
          <a:off x="1800083" y="21616"/>
          <a:ext cx="6572399" cy="432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hu-HU" sz="1100" kern="1200" dirty="0"/>
            <a:t>Az elsősegélynyújtás szempontjából lényeges anatómiai és élettani ismeretek</a:t>
          </a:r>
        </a:p>
      </dsp:txBody>
      <dsp:txXfrm>
        <a:off x="1800083" y="21616"/>
        <a:ext cx="6572399" cy="432338"/>
      </dsp:txXfrm>
    </dsp:sp>
    <dsp:sp modelId="{DC0FF2E4-E9D1-49B8-95B9-B26AFDFFD394}">
      <dsp:nvSpPr>
        <dsp:cNvPr id="0" name=""/>
        <dsp:cNvSpPr/>
      </dsp:nvSpPr>
      <dsp:spPr>
        <a:xfrm>
          <a:off x="1674496" y="453955"/>
          <a:ext cx="669798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8C30EF-E844-4C3F-8075-E747F0C092DB}">
      <dsp:nvSpPr>
        <dsp:cNvPr id="0" name=""/>
        <dsp:cNvSpPr/>
      </dsp:nvSpPr>
      <dsp:spPr>
        <a:xfrm>
          <a:off x="1800083" y="475572"/>
          <a:ext cx="6572399" cy="432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hu-HU" sz="1100" kern="1200" dirty="0"/>
            <a:t>Az elsősegélynyújtásra szoruló állapot felismerése: a normálistól eltérő jelek felismerésének ismertetése </a:t>
          </a:r>
        </a:p>
        <a:p>
          <a:pPr marL="0" lvl="0" algn="l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u-HU" sz="1100" kern="1200" dirty="0"/>
        </a:p>
      </dsp:txBody>
      <dsp:txXfrm>
        <a:off x="1800083" y="475572"/>
        <a:ext cx="6572399" cy="432338"/>
      </dsp:txXfrm>
    </dsp:sp>
    <dsp:sp modelId="{5E286F1F-7265-4709-9F1E-B21B08764AED}">
      <dsp:nvSpPr>
        <dsp:cNvPr id="0" name=""/>
        <dsp:cNvSpPr/>
      </dsp:nvSpPr>
      <dsp:spPr>
        <a:xfrm>
          <a:off x="1674496" y="907911"/>
          <a:ext cx="669798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5EEA32-7AF9-4268-AC13-1F3DA5BC8CAC}">
      <dsp:nvSpPr>
        <dsp:cNvPr id="0" name=""/>
        <dsp:cNvSpPr/>
      </dsp:nvSpPr>
      <dsp:spPr>
        <a:xfrm>
          <a:off x="1800083" y="929528"/>
          <a:ext cx="6572399" cy="432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Tx/>
            <a:buNone/>
          </a:pPr>
          <a:r>
            <a:rPr lang="hu-HU" sz="1100" kern="1200" dirty="0"/>
            <a:t>A sebellátás (sebfedés és kötözés): a kapilláris vérzések, </a:t>
          </a:r>
          <a:r>
            <a:rPr lang="hu-HU" sz="1100" kern="1200" dirty="0" err="1"/>
            <a:t>nagyeret</a:t>
          </a:r>
          <a:r>
            <a:rPr lang="hu-HU" sz="1100" kern="1200" dirty="0"/>
            <a:t> nem érintő sebzések ellátása, a seb ill. annak környezetét érintő fertőtlenítési technikák bemutatása</a:t>
          </a:r>
        </a:p>
      </dsp:txBody>
      <dsp:txXfrm>
        <a:off x="1800083" y="929528"/>
        <a:ext cx="6572399" cy="432338"/>
      </dsp:txXfrm>
    </dsp:sp>
    <dsp:sp modelId="{2DDBC1FF-53E4-454F-93F5-4977371F7A5A}">
      <dsp:nvSpPr>
        <dsp:cNvPr id="0" name=""/>
        <dsp:cNvSpPr/>
      </dsp:nvSpPr>
      <dsp:spPr>
        <a:xfrm>
          <a:off x="1674496" y="1361867"/>
          <a:ext cx="669798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A7DE71-FD91-4EA8-BDE3-EE8223EAAB08}">
      <dsp:nvSpPr>
        <dsp:cNvPr id="0" name=""/>
        <dsp:cNvSpPr/>
      </dsp:nvSpPr>
      <dsp:spPr>
        <a:xfrm>
          <a:off x="1800083" y="1383484"/>
          <a:ext cx="6572399" cy="432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Tx/>
            <a:buNone/>
          </a:pPr>
          <a:r>
            <a:rPr lang="hu-HU" sz="1100" kern="1200" dirty="0"/>
            <a:t>Az elsősegélynyújtás célját szolgáló gyógyszerek, anyagok és eszközök szakszerű használata</a:t>
          </a:r>
        </a:p>
      </dsp:txBody>
      <dsp:txXfrm>
        <a:off x="1800083" y="1383484"/>
        <a:ext cx="6572399" cy="432338"/>
      </dsp:txXfrm>
    </dsp:sp>
    <dsp:sp modelId="{5FE1DC27-18BB-489C-AB1E-18B766F14B70}">
      <dsp:nvSpPr>
        <dsp:cNvPr id="0" name=""/>
        <dsp:cNvSpPr/>
      </dsp:nvSpPr>
      <dsp:spPr>
        <a:xfrm>
          <a:off x="1674496" y="1815822"/>
          <a:ext cx="669798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7D5243-3ED8-441D-806A-2B65235410D9}">
      <dsp:nvSpPr>
        <dsp:cNvPr id="0" name=""/>
        <dsp:cNvSpPr/>
      </dsp:nvSpPr>
      <dsp:spPr>
        <a:xfrm>
          <a:off x="1800083" y="1837439"/>
          <a:ext cx="6572399" cy="432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Tx/>
            <a:buNone/>
          </a:pPr>
          <a:r>
            <a:rPr lang="hu-HU" sz="1100" kern="1200" dirty="0"/>
            <a:t>A vérzéscsillapítás</a:t>
          </a:r>
        </a:p>
      </dsp:txBody>
      <dsp:txXfrm>
        <a:off x="1800083" y="1837439"/>
        <a:ext cx="6572399" cy="432338"/>
      </dsp:txXfrm>
    </dsp:sp>
    <dsp:sp modelId="{D1D5D306-1F0F-4EEE-9784-B75D9677348D}">
      <dsp:nvSpPr>
        <dsp:cNvPr id="0" name=""/>
        <dsp:cNvSpPr/>
      </dsp:nvSpPr>
      <dsp:spPr>
        <a:xfrm>
          <a:off x="1674496" y="2269778"/>
          <a:ext cx="669798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760038-42C2-4D1D-92EB-AB9C37432C14}">
      <dsp:nvSpPr>
        <dsp:cNvPr id="0" name=""/>
        <dsp:cNvSpPr/>
      </dsp:nvSpPr>
      <dsp:spPr>
        <a:xfrm>
          <a:off x="1800083" y="2291395"/>
          <a:ext cx="6572399" cy="432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Tx/>
            <a:buNone/>
          </a:pPr>
          <a:r>
            <a:rPr lang="hu-HU" sz="1100" kern="1200"/>
            <a:t>A sérülések formái</a:t>
          </a:r>
          <a:endParaRPr lang="hu-HU" sz="1100" kern="1200" dirty="0"/>
        </a:p>
      </dsp:txBody>
      <dsp:txXfrm>
        <a:off x="1800083" y="2291395"/>
        <a:ext cx="6572399" cy="432338"/>
      </dsp:txXfrm>
    </dsp:sp>
    <dsp:sp modelId="{7ACABA2B-BBDB-4105-AFBB-E564FBDA0F32}">
      <dsp:nvSpPr>
        <dsp:cNvPr id="0" name=""/>
        <dsp:cNvSpPr/>
      </dsp:nvSpPr>
      <dsp:spPr>
        <a:xfrm>
          <a:off x="1674496" y="2723734"/>
          <a:ext cx="669798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54A812-C12D-413E-ABDF-ADEC047295A9}">
      <dsp:nvSpPr>
        <dsp:cNvPr id="0" name=""/>
        <dsp:cNvSpPr/>
      </dsp:nvSpPr>
      <dsp:spPr>
        <a:xfrm>
          <a:off x="1800083" y="2745351"/>
          <a:ext cx="6572399" cy="432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Tx/>
            <a:buNone/>
          </a:pPr>
          <a:r>
            <a:rPr lang="hu-HU" sz="1100" kern="1200"/>
            <a:t>A csontok, ízületek sérülései</a:t>
          </a:r>
          <a:endParaRPr lang="hu-HU" sz="1100" kern="1200" dirty="0"/>
        </a:p>
      </dsp:txBody>
      <dsp:txXfrm>
        <a:off x="1800083" y="2745351"/>
        <a:ext cx="6572399" cy="432338"/>
      </dsp:txXfrm>
    </dsp:sp>
    <dsp:sp modelId="{1A8B1C0A-1E6A-4F14-BCA0-7F3774413EB7}">
      <dsp:nvSpPr>
        <dsp:cNvPr id="0" name=""/>
        <dsp:cNvSpPr/>
      </dsp:nvSpPr>
      <dsp:spPr>
        <a:xfrm>
          <a:off x="1674496" y="3177689"/>
          <a:ext cx="669798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11B267-08FA-41E8-B720-BDDB4567A40D}">
      <dsp:nvSpPr>
        <dsp:cNvPr id="0" name=""/>
        <dsp:cNvSpPr/>
      </dsp:nvSpPr>
      <dsp:spPr>
        <a:xfrm>
          <a:off x="1800083" y="3199306"/>
          <a:ext cx="6572399" cy="432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Tx/>
            <a:buNone/>
          </a:pPr>
          <a:r>
            <a:rPr lang="hu-HU" sz="1100" kern="1200"/>
            <a:t>A sérült testrész rögzítése</a:t>
          </a:r>
          <a:endParaRPr lang="hu-HU" sz="1100" kern="1200" dirty="0"/>
        </a:p>
      </dsp:txBody>
      <dsp:txXfrm>
        <a:off x="1800083" y="3199306"/>
        <a:ext cx="6572399" cy="432338"/>
      </dsp:txXfrm>
    </dsp:sp>
    <dsp:sp modelId="{16B70D55-CE6B-445C-90A6-B71EF397DEA6}">
      <dsp:nvSpPr>
        <dsp:cNvPr id="0" name=""/>
        <dsp:cNvSpPr/>
      </dsp:nvSpPr>
      <dsp:spPr>
        <a:xfrm>
          <a:off x="1674496" y="3631645"/>
          <a:ext cx="669798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CC0983-06BD-4898-A9F2-587BC6D8ED64}">
      <dsp:nvSpPr>
        <dsp:cNvPr id="0" name=""/>
        <dsp:cNvSpPr/>
      </dsp:nvSpPr>
      <dsp:spPr>
        <a:xfrm>
          <a:off x="1800083" y="3653262"/>
          <a:ext cx="6572399" cy="4323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FontTx/>
            <a:buNone/>
          </a:pPr>
          <a:r>
            <a:rPr lang="hu-HU" sz="1100" kern="1200"/>
            <a:t>A sérült fektetésével, szállításával kapcsolatos szabályok</a:t>
          </a:r>
          <a:endParaRPr lang="hu-HU" sz="1100" kern="1200" dirty="0"/>
        </a:p>
      </dsp:txBody>
      <dsp:txXfrm>
        <a:off x="1800083" y="3653262"/>
        <a:ext cx="6572399" cy="432338"/>
      </dsp:txXfrm>
    </dsp:sp>
    <dsp:sp modelId="{28BCA7B1-AAE5-4B08-86FA-C0502699B189}">
      <dsp:nvSpPr>
        <dsp:cNvPr id="0" name=""/>
        <dsp:cNvSpPr/>
      </dsp:nvSpPr>
      <dsp:spPr>
        <a:xfrm>
          <a:off x="1674496" y="4085601"/>
          <a:ext cx="669798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4048B4-6169-44BA-A96B-B8336D8B2E5E}">
      <dsp:nvSpPr>
        <dsp:cNvPr id="0" name=""/>
        <dsp:cNvSpPr/>
      </dsp:nvSpPr>
      <dsp:spPr>
        <a:xfrm>
          <a:off x="0" y="0"/>
          <a:ext cx="806489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CC1051-9CF5-4C6B-9E3F-5EF6C9E7E35D}">
      <dsp:nvSpPr>
        <dsp:cNvPr id="0" name=""/>
        <dsp:cNvSpPr/>
      </dsp:nvSpPr>
      <dsp:spPr>
        <a:xfrm>
          <a:off x="0" y="0"/>
          <a:ext cx="1612979" cy="52003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700" kern="1200" dirty="0"/>
            <a:t>Tematika</a:t>
          </a:r>
        </a:p>
      </dsp:txBody>
      <dsp:txXfrm>
        <a:off x="0" y="0"/>
        <a:ext cx="1612979" cy="5200352"/>
      </dsp:txXfrm>
    </dsp:sp>
    <dsp:sp modelId="{3C499D3D-6FE9-466E-A436-F1B79EDF340A}">
      <dsp:nvSpPr>
        <dsp:cNvPr id="0" name=""/>
        <dsp:cNvSpPr/>
      </dsp:nvSpPr>
      <dsp:spPr>
        <a:xfrm>
          <a:off x="1733952" y="20536"/>
          <a:ext cx="6330943" cy="4107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FontTx/>
            <a:buNone/>
          </a:pPr>
          <a:r>
            <a:rPr lang="hu-HU" sz="1200" kern="1200" dirty="0"/>
            <a:t>Az idegen testek eltávolítása</a:t>
          </a:r>
        </a:p>
      </dsp:txBody>
      <dsp:txXfrm>
        <a:off x="1733952" y="20536"/>
        <a:ext cx="6330943" cy="410721"/>
      </dsp:txXfrm>
    </dsp:sp>
    <dsp:sp modelId="{79B2FA62-4768-4FED-BBCB-B7E263A5C297}">
      <dsp:nvSpPr>
        <dsp:cNvPr id="0" name=""/>
        <dsp:cNvSpPr/>
      </dsp:nvSpPr>
      <dsp:spPr>
        <a:xfrm>
          <a:off x="1612979" y="431257"/>
          <a:ext cx="645191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319E8F-321F-479D-9C78-91BA0F1FD609}">
      <dsp:nvSpPr>
        <dsp:cNvPr id="0" name=""/>
        <dsp:cNvSpPr/>
      </dsp:nvSpPr>
      <dsp:spPr>
        <a:xfrm>
          <a:off x="1733952" y="451793"/>
          <a:ext cx="6330943" cy="4107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200" kern="1200"/>
            <a:t>A sokk elleni eljárások</a:t>
          </a:r>
          <a:endParaRPr lang="hu-HU" sz="1200" kern="1200" dirty="0"/>
        </a:p>
      </dsp:txBody>
      <dsp:txXfrm>
        <a:off x="1733952" y="451793"/>
        <a:ext cx="6330943" cy="410721"/>
      </dsp:txXfrm>
    </dsp:sp>
    <dsp:sp modelId="{61B0B508-2D39-4B54-91C5-BE705A5DFF70}">
      <dsp:nvSpPr>
        <dsp:cNvPr id="0" name=""/>
        <dsp:cNvSpPr/>
      </dsp:nvSpPr>
      <dsp:spPr>
        <a:xfrm>
          <a:off x="1612979" y="862514"/>
          <a:ext cx="645191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6EE7F4-975C-4D0E-B412-12031B0A0B8E}">
      <dsp:nvSpPr>
        <dsp:cNvPr id="0" name=""/>
        <dsp:cNvSpPr/>
      </dsp:nvSpPr>
      <dsp:spPr>
        <a:xfrm>
          <a:off x="1733952" y="883050"/>
          <a:ext cx="6330943" cy="4107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200" kern="1200"/>
            <a:t>Az élet és halál jelei</a:t>
          </a:r>
          <a:endParaRPr lang="hu-HU" sz="1200" kern="1200" dirty="0"/>
        </a:p>
      </dsp:txBody>
      <dsp:txXfrm>
        <a:off x="1733952" y="883050"/>
        <a:ext cx="6330943" cy="410721"/>
      </dsp:txXfrm>
    </dsp:sp>
    <dsp:sp modelId="{CA999874-2420-4AC0-AD9F-0A0AF905F001}">
      <dsp:nvSpPr>
        <dsp:cNvPr id="0" name=""/>
        <dsp:cNvSpPr/>
      </dsp:nvSpPr>
      <dsp:spPr>
        <a:xfrm>
          <a:off x="1612979" y="1293771"/>
          <a:ext cx="645191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86B29F-5764-4362-9B98-DBD650D6986A}">
      <dsp:nvSpPr>
        <dsp:cNvPr id="0" name=""/>
        <dsp:cNvSpPr/>
      </dsp:nvSpPr>
      <dsp:spPr>
        <a:xfrm>
          <a:off x="1733952" y="1314307"/>
          <a:ext cx="6330943" cy="4107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200" kern="1200" dirty="0"/>
            <a:t>Az újjáélesztési eljárások</a:t>
          </a:r>
        </a:p>
      </dsp:txBody>
      <dsp:txXfrm>
        <a:off x="1733952" y="1314307"/>
        <a:ext cx="6330943" cy="410721"/>
      </dsp:txXfrm>
    </dsp:sp>
    <dsp:sp modelId="{DA9EA49B-E87D-4A5A-A612-15C92BA485BF}">
      <dsp:nvSpPr>
        <dsp:cNvPr id="0" name=""/>
        <dsp:cNvSpPr/>
      </dsp:nvSpPr>
      <dsp:spPr>
        <a:xfrm>
          <a:off x="1612979" y="1725028"/>
          <a:ext cx="645191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276CA9-F364-4D08-9281-842FF5965371}">
      <dsp:nvSpPr>
        <dsp:cNvPr id="0" name=""/>
        <dsp:cNvSpPr/>
      </dsp:nvSpPr>
      <dsp:spPr>
        <a:xfrm>
          <a:off x="1733952" y="1745564"/>
          <a:ext cx="6330943" cy="4107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200" kern="1200"/>
            <a:t>A munkahely szerinti speciális elsősegélynyújtás</a:t>
          </a:r>
          <a:endParaRPr lang="hu-HU" sz="1200" kern="1200" dirty="0"/>
        </a:p>
      </dsp:txBody>
      <dsp:txXfrm>
        <a:off x="1733952" y="1745564"/>
        <a:ext cx="6330943" cy="410721"/>
      </dsp:txXfrm>
    </dsp:sp>
    <dsp:sp modelId="{23DDCCF2-6FB6-472D-B32A-E70440719D7B}">
      <dsp:nvSpPr>
        <dsp:cNvPr id="0" name=""/>
        <dsp:cNvSpPr/>
      </dsp:nvSpPr>
      <dsp:spPr>
        <a:xfrm>
          <a:off x="1612979" y="2156286"/>
          <a:ext cx="645191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217244-5B9B-426E-8F0A-4A9FF15E6158}">
      <dsp:nvSpPr>
        <dsp:cNvPr id="0" name=""/>
        <dsp:cNvSpPr/>
      </dsp:nvSpPr>
      <dsp:spPr>
        <a:xfrm>
          <a:off x="1733952" y="2176822"/>
          <a:ext cx="6330943" cy="4107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200" kern="1200"/>
            <a:t>A szívinfarktus és a stroke</a:t>
          </a:r>
          <a:endParaRPr lang="hu-HU" sz="1200" kern="1200" dirty="0"/>
        </a:p>
      </dsp:txBody>
      <dsp:txXfrm>
        <a:off x="1733952" y="2176822"/>
        <a:ext cx="6330943" cy="410721"/>
      </dsp:txXfrm>
    </dsp:sp>
    <dsp:sp modelId="{F318DD79-047B-402E-9885-68DAE590658E}">
      <dsp:nvSpPr>
        <dsp:cNvPr id="0" name=""/>
        <dsp:cNvSpPr/>
      </dsp:nvSpPr>
      <dsp:spPr>
        <a:xfrm>
          <a:off x="1612979" y="2587543"/>
          <a:ext cx="645191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DA8E43-F9E5-43D4-BCFF-4BBEAB3A8B89}">
      <dsp:nvSpPr>
        <dsp:cNvPr id="0" name=""/>
        <dsp:cNvSpPr/>
      </dsp:nvSpPr>
      <dsp:spPr>
        <a:xfrm>
          <a:off x="1733952" y="2608079"/>
          <a:ext cx="6330943" cy="4107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200" kern="1200" dirty="0"/>
            <a:t>A cukorbetegség kialakulása, fajtái, kezelése, életvezetési szabályok cukorbetegség esetén</a:t>
          </a:r>
        </a:p>
      </dsp:txBody>
      <dsp:txXfrm>
        <a:off x="1733952" y="2608079"/>
        <a:ext cx="6330943" cy="410721"/>
      </dsp:txXfrm>
    </dsp:sp>
    <dsp:sp modelId="{1E0F7C87-12A1-4D0D-BE2D-16F6129C1482}">
      <dsp:nvSpPr>
        <dsp:cNvPr id="0" name=""/>
        <dsp:cNvSpPr/>
      </dsp:nvSpPr>
      <dsp:spPr>
        <a:xfrm>
          <a:off x="1612979" y="3018800"/>
          <a:ext cx="645191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1AB276-DBB8-4F62-8041-42394F7AA3D0}">
      <dsp:nvSpPr>
        <dsp:cNvPr id="0" name=""/>
        <dsp:cNvSpPr/>
      </dsp:nvSpPr>
      <dsp:spPr>
        <a:xfrm>
          <a:off x="1733952" y="3039336"/>
          <a:ext cx="6330943" cy="4107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200" kern="1200"/>
            <a:t>Égési sérülések</a:t>
          </a:r>
          <a:endParaRPr lang="hu-HU" sz="1200" kern="1200" dirty="0"/>
        </a:p>
      </dsp:txBody>
      <dsp:txXfrm>
        <a:off x="1733952" y="3039336"/>
        <a:ext cx="6330943" cy="410721"/>
      </dsp:txXfrm>
    </dsp:sp>
    <dsp:sp modelId="{C8D91003-DC2B-4251-8B56-5C56F0CFBC4F}">
      <dsp:nvSpPr>
        <dsp:cNvPr id="0" name=""/>
        <dsp:cNvSpPr/>
      </dsp:nvSpPr>
      <dsp:spPr>
        <a:xfrm>
          <a:off x="1612979" y="3450057"/>
          <a:ext cx="645191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D27267-4354-472F-8252-AB54EBF522D9}">
      <dsp:nvSpPr>
        <dsp:cNvPr id="0" name=""/>
        <dsp:cNvSpPr/>
      </dsp:nvSpPr>
      <dsp:spPr>
        <a:xfrm>
          <a:off x="1733952" y="3470593"/>
          <a:ext cx="6330943" cy="4107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200" kern="1200" dirty="0"/>
            <a:t>Tájékoztatás az alkohol, dohányzás, pszichoaktív szerek, rövid és hosszú távú élettani hatásairól, mellékhatásairól</a:t>
          </a:r>
        </a:p>
      </dsp:txBody>
      <dsp:txXfrm>
        <a:off x="1733952" y="3470593"/>
        <a:ext cx="6330943" cy="410721"/>
      </dsp:txXfrm>
    </dsp:sp>
    <dsp:sp modelId="{0FBDCDB9-DF07-4B47-9C75-62BEE37E92EA}">
      <dsp:nvSpPr>
        <dsp:cNvPr id="0" name=""/>
        <dsp:cNvSpPr/>
      </dsp:nvSpPr>
      <dsp:spPr>
        <a:xfrm>
          <a:off x="1612979" y="3881314"/>
          <a:ext cx="645191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26F151-D0C7-4209-B632-490AF6F5D520}">
      <dsp:nvSpPr>
        <dsp:cNvPr id="0" name=""/>
        <dsp:cNvSpPr/>
      </dsp:nvSpPr>
      <dsp:spPr>
        <a:xfrm>
          <a:off x="1733952" y="3901851"/>
          <a:ext cx="6330943" cy="4107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200" kern="1200"/>
            <a:t>Pszichoszociális támogatás</a:t>
          </a:r>
          <a:endParaRPr lang="hu-HU" sz="1200" kern="1200" dirty="0"/>
        </a:p>
      </dsp:txBody>
      <dsp:txXfrm>
        <a:off x="1733952" y="3901851"/>
        <a:ext cx="6330943" cy="410721"/>
      </dsp:txXfrm>
    </dsp:sp>
    <dsp:sp modelId="{389EF6E4-55A3-4293-A84A-D9D00624D8E7}">
      <dsp:nvSpPr>
        <dsp:cNvPr id="0" name=""/>
        <dsp:cNvSpPr/>
      </dsp:nvSpPr>
      <dsp:spPr>
        <a:xfrm>
          <a:off x="1612979" y="4312572"/>
          <a:ext cx="645191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93A8BD-03DF-4EE3-8CEB-D204689A1D9B}">
      <dsp:nvSpPr>
        <dsp:cNvPr id="0" name=""/>
        <dsp:cNvSpPr/>
      </dsp:nvSpPr>
      <dsp:spPr>
        <a:xfrm>
          <a:off x="1733952" y="4333108"/>
          <a:ext cx="6330943" cy="4107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200" kern="1200" dirty="0"/>
            <a:t>Néhány, az emberi szervezetre ható jelenkori, tudományos kutatás eredménye</a:t>
          </a:r>
        </a:p>
      </dsp:txBody>
      <dsp:txXfrm>
        <a:off x="1733952" y="4333108"/>
        <a:ext cx="6330943" cy="410721"/>
      </dsp:txXfrm>
    </dsp:sp>
    <dsp:sp modelId="{AD6CB107-BF9F-4CFA-BF4E-57B9A4CA9178}">
      <dsp:nvSpPr>
        <dsp:cNvPr id="0" name=""/>
        <dsp:cNvSpPr/>
      </dsp:nvSpPr>
      <dsp:spPr>
        <a:xfrm>
          <a:off x="1612979" y="4743829"/>
          <a:ext cx="645191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A9BE05-F41C-4C87-94F2-EA2807E1FAFF}">
      <dsp:nvSpPr>
        <dsp:cNvPr id="0" name=""/>
        <dsp:cNvSpPr/>
      </dsp:nvSpPr>
      <dsp:spPr>
        <a:xfrm>
          <a:off x="1733952" y="4764365"/>
          <a:ext cx="6330943" cy="4107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200" kern="1200" dirty="0"/>
            <a:t>Teendők baleset esetén</a:t>
          </a:r>
        </a:p>
      </dsp:txBody>
      <dsp:txXfrm>
        <a:off x="1733952" y="4764365"/>
        <a:ext cx="6330943" cy="410721"/>
      </dsp:txXfrm>
    </dsp:sp>
    <dsp:sp modelId="{47EF5671-4079-4629-815D-B1837BEEFEAB}">
      <dsp:nvSpPr>
        <dsp:cNvPr id="0" name=""/>
        <dsp:cNvSpPr/>
      </dsp:nvSpPr>
      <dsp:spPr>
        <a:xfrm>
          <a:off x="1612979" y="5175086"/>
          <a:ext cx="6451916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432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30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33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http://www.elsosegely.hu/media/kepek/cikk/976_n.jpg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33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33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33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33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33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5.png"/><Relationship Id="rId4" Type="http://schemas.openxmlformats.org/officeDocument/2006/relationships/hyperlink" Target="http://www.kepezz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r>
              <a:rPr lang="hu-HU" dirty="0"/>
              <a:t>GINOP 6.1.7-17 </a:t>
            </a:r>
            <a:br>
              <a:rPr lang="hu-HU" sz="3000" dirty="0"/>
            </a:br>
            <a:br>
              <a:rPr lang="hu-HU" sz="3000" dirty="0"/>
            </a:br>
            <a:r>
              <a:rPr lang="hu-HU" sz="2800" dirty="0"/>
              <a:t>Munkahelyi képzések támogatása </a:t>
            </a:r>
            <a:r>
              <a:rPr lang="hu-HU" sz="2800" dirty="0" err="1"/>
              <a:t>mikro</a:t>
            </a:r>
            <a:r>
              <a:rPr lang="hu-HU" sz="2800" dirty="0"/>
              <a:t>-, kis- és középvállalatok és nagyvállalatok munkavállalói számára indított képzések szakmai támogató programja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br>
              <a:rPr lang="hu-HU" dirty="0"/>
            </a:br>
            <a:endParaRPr lang="hu-HU" sz="3200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64C79F-F088-4636-942F-4B8F8C75A557}"/>
              </a:ext>
            </a:extLst>
          </p:cNvPr>
          <p:cNvSpPr txBox="1"/>
          <p:nvPr/>
        </p:nvSpPr>
        <p:spPr>
          <a:xfrm>
            <a:off x="1691680" y="4221088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Munkahelyi képzések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megvalósítását segítő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ajánlások és útmutatók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br>
              <a:rPr lang="hu-HU" sz="3000" dirty="0"/>
            </a:br>
            <a:br>
              <a:rPr lang="hu-HU" dirty="0"/>
            </a:br>
            <a:r>
              <a:rPr lang="hu-HU" sz="3800" dirty="0"/>
              <a:t>munkahelyi elsősegélynyújtó képzés</a:t>
            </a: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r>
              <a:rPr lang="hu-HU" sz="3200" dirty="0"/>
              <a:t>2021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4DBAB1F-128A-478E-AC07-D939B2318756}"/>
              </a:ext>
            </a:extLst>
          </p:cNvPr>
          <p:cNvSpPr txBox="1"/>
          <p:nvPr/>
        </p:nvSpPr>
        <p:spPr>
          <a:xfrm>
            <a:off x="1619672" y="3717032"/>
            <a:ext cx="49685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A bemutatóban hivatkozott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anyag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kidolgozója: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Németh Balázs</a:t>
            </a:r>
          </a:p>
          <a:p>
            <a:pPr algn="ctr"/>
            <a:r>
              <a:rPr lang="hu-HU" dirty="0">
                <a:solidFill>
                  <a:schemeClr val="bg1"/>
                </a:solidFill>
              </a:rPr>
              <a:t>Zolta Tibor</a:t>
            </a:r>
            <a:br>
              <a:rPr lang="hu-HU" dirty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90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258E1041-C55F-4EAE-BCD8-98225E25B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4000" b="1" dirty="0"/>
              <a:t>I. </a:t>
            </a:r>
          </a:p>
          <a:p>
            <a:pPr marL="571500" indent="-571500">
              <a:buAutoNum type="romanUcPeriod"/>
            </a:pPr>
            <a:endParaRPr lang="hu-HU" dirty="0"/>
          </a:p>
          <a:p>
            <a:pPr marL="0" indent="0" algn="ctr">
              <a:buNone/>
            </a:pPr>
            <a:r>
              <a:rPr lang="hu-HU" dirty="0"/>
              <a:t>Bevezetés</a:t>
            </a:r>
          </a:p>
          <a:p>
            <a:endParaRPr lang="hu-HU" dirty="0"/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https://kepezz.hu/VideoLibraryArticle/Details/33</a:t>
            </a:r>
            <a:endParaRPr lang="hu-HU" sz="1500" dirty="0"/>
          </a:p>
          <a:p>
            <a:pPr marL="0" indent="0" algn="ctr">
              <a:buNone/>
            </a:pPr>
            <a:r>
              <a:rPr lang="hu-HU" sz="1500" dirty="0"/>
              <a:t> (regisztráció után)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166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A4FC924-8A82-445D-BD8E-C4617B8A2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elsősegélynyújtásról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D169DD8-AE58-4466-837F-8DA92B10EF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2000" dirty="0">
                <a:solidFill>
                  <a:srgbClr val="2349AC"/>
                </a:solidFill>
              </a:rPr>
              <a:t>Elsősegélynyújtás: </a:t>
            </a:r>
            <a:r>
              <a:rPr lang="hu-HU" sz="1600" dirty="0"/>
              <a:t>egészségügyi beavatkozás, melyet bárki - laikus vagy valamilyen egészségügyi képzettséggel rendelkező személy - elvégezhet a sürgősségi ellátás megkezdése előtt azért, hogy a baleset vagy hirtelen egészségkárosodás következményeit elhárítsa.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2000" dirty="0">
                <a:solidFill>
                  <a:srgbClr val="2349AC"/>
                </a:solidFill>
              </a:rPr>
              <a:t>Célja, </a:t>
            </a:r>
            <a:r>
              <a:rPr lang="hu-HU" sz="1600" dirty="0"/>
              <a:t>hogy az életet vagy egészséget veszélyeztető heveny állapot miatt azonnali egészségügyi ellátásra szoruló személy haladéktalanul - addig is, amíg részére a szükséges orvosi ellátás biztosítható - egészségi állapotának helyreállítására, illetőleg rosszabbodásának megakadályozására irányuló szakszerű ellátásban részesüljön, a számára lehetőség szerint nyugalmi állapotba, környezetbe kerüljön.</a:t>
            </a:r>
          </a:p>
          <a:p>
            <a:r>
              <a:rPr lang="hu-HU" sz="1600" dirty="0"/>
              <a:t>súlyos sérültek életesélyeit az első 3 perc lényegesen meghatározza </a:t>
            </a:r>
          </a:p>
          <a:p>
            <a:r>
              <a:rPr lang="hu-HU" sz="1600" dirty="0"/>
              <a:t>a mentő kiérkezésénél is a hívástól számított 15 percen belüli érkezéssel lehet kalkulálni.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2000" dirty="0"/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347F16BE-C8A4-41C3-B369-A9D3B0076E21}"/>
              </a:ext>
            </a:extLst>
          </p:cNvPr>
          <p:cNvSpPr txBox="1"/>
          <p:nvPr/>
        </p:nvSpPr>
        <p:spPr>
          <a:xfrm>
            <a:off x="1043608" y="4911695"/>
            <a:ext cx="7056784" cy="1754326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hu-HU" dirty="0">
              <a:solidFill>
                <a:srgbClr val="2349AC"/>
              </a:solidFill>
            </a:endParaRPr>
          </a:p>
          <a:p>
            <a:r>
              <a:rPr lang="hu-HU" dirty="0">
                <a:solidFill>
                  <a:srgbClr val="2349AC"/>
                </a:solidFill>
              </a:rPr>
              <a:t>Közös érdek az elsősegélynyújtási ismeretek széles körű terjesztése, hogy minél többen legyenek képesek elsősegélyt nyújtani a vészhelyzetben, legyen szó kisebb, vagy nagyobb sérülésről, rosszullétről.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23454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87F4CA0-F469-4E44-A3BD-50D2B3554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Munkahelyi elsősegélynyújtás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EC1AC40-AEE7-4163-BC0E-7C9FF79F86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/>
              <a:t>Létezik társadalmi elsősegélynyújtás és a szervezett munkavégzés keretein belül, a munkahelyeken történő elsősegélynyújtás is.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A </a:t>
            </a:r>
            <a:r>
              <a:rPr lang="hu-HU" sz="2000" dirty="0">
                <a:solidFill>
                  <a:srgbClr val="2349AC"/>
                </a:solidFill>
              </a:rPr>
              <a:t>munkahelyi esősegélynyújtás </a:t>
            </a:r>
            <a:r>
              <a:rPr lang="hu-HU" sz="1600" dirty="0"/>
              <a:t>az elsősegélynyújtás területei közül a legnagyobb sikert, hatékonyságot mutatja. Minden adott: szervezett, szabályozott környezet, biztosított eszközök, folyamatos emberi jelenlét, képzett szakemberek. A kiképzett, folyamatosan továbbképzett munkahelyi elsősegélynyújtó tudja, mit kell tennie és meri is alkalmazni a megtanultakat. 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E3DFC27-8CFC-4222-AAD3-F499BB37E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76" b="2664"/>
          <a:stretch>
            <a:fillRect/>
          </a:stretch>
        </p:blipFill>
        <p:spPr bwMode="auto">
          <a:xfrm>
            <a:off x="1691481" y="4147269"/>
            <a:ext cx="5761037" cy="237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20631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65741DBD-AAD9-4EB6-9655-63F2F4F5F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4000" b="1" dirty="0"/>
              <a:t>II.</a:t>
            </a:r>
          </a:p>
          <a:p>
            <a:endParaRPr lang="hu-HU" dirty="0"/>
          </a:p>
          <a:p>
            <a:pPr marL="0" indent="0" algn="ctr">
              <a:buNone/>
            </a:pPr>
            <a:r>
              <a:rPr lang="hu-HU" dirty="0"/>
              <a:t>Jogszabályi előírások, szakmai elvárások</a:t>
            </a:r>
          </a:p>
          <a:p>
            <a:endParaRPr lang="hu-HU" dirty="0"/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https://kepezz.hu/VideoLibraryArticle/Details/33</a:t>
            </a:r>
            <a:endParaRPr lang="hu-HU" sz="1500" dirty="0"/>
          </a:p>
          <a:p>
            <a:pPr marL="0" indent="0" algn="ctr">
              <a:buNone/>
            </a:pPr>
            <a:r>
              <a:rPr lang="hu-HU" sz="1500" dirty="0"/>
              <a:t>(regisztráció után)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832219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C93D8F3-FAA9-4BEE-95C5-988B7D6BD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Jogszabályi előírások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7A857EA-FCA9-437F-90A9-636EDD02F6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hu-HU" sz="1600" dirty="0"/>
              <a:t>A Magyarországon betartandó elsősegélynyújtási előírások és követelmények:</a:t>
            </a:r>
          </a:p>
          <a:p>
            <a:r>
              <a:rPr lang="hu-HU" sz="1600" dirty="0"/>
              <a:t>vonatkozó törvények, kormányrendeletek, miniszteri rendeletek, szabványok és az Európai Unió rendeletei, nemzetközi egyezmények, irányelvek</a:t>
            </a:r>
          </a:p>
          <a:p>
            <a:r>
              <a:rPr lang="hu-HU" sz="1600" dirty="0"/>
              <a:t>belső munkáltatói szabályzatok, utasítások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u="sng" dirty="0"/>
              <a:t>Fontosabb előírások:</a:t>
            </a:r>
          </a:p>
          <a:p>
            <a:pPr>
              <a:buFontTx/>
              <a:buChar char="-"/>
            </a:pPr>
            <a:r>
              <a:rPr lang="hu-HU" sz="1600" dirty="0"/>
              <a:t>Az elsősegélynyújtás nem csak erkölcsi, de büntetőjogi felelősség is</a:t>
            </a:r>
          </a:p>
          <a:p>
            <a:pPr>
              <a:buFontTx/>
              <a:buChar char="-"/>
            </a:pPr>
            <a:r>
              <a:rPr lang="hu-HU" sz="1600" dirty="0"/>
              <a:t>Mindenkinek kötelessége – a tőle elvárható módon – segítséget nyújtani és a tudomása szerint arra illetékes egészségügyi szolgáltatót értesíteni </a:t>
            </a:r>
            <a:r>
              <a:rPr lang="hu-HU" sz="1600" dirty="0">
                <a:solidFill>
                  <a:srgbClr val="2349AC"/>
                </a:solidFill>
              </a:rPr>
              <a:t>(1997. évi CLIV. törvény az egészségügyről)</a:t>
            </a:r>
          </a:p>
          <a:p>
            <a:pPr>
              <a:buFontTx/>
              <a:buChar char="-"/>
            </a:pPr>
            <a:r>
              <a:rPr lang="hu-HU" sz="1600" dirty="0"/>
              <a:t>Biztosítani kell a munkahelyi elsősegélynyújtás tárgyi, személyi és szervezési feltételeit </a:t>
            </a:r>
            <a:r>
              <a:rPr lang="hu-HU" sz="1600" dirty="0">
                <a:solidFill>
                  <a:srgbClr val="2349AC"/>
                </a:solidFill>
              </a:rPr>
              <a:t>(</a:t>
            </a:r>
            <a:r>
              <a:rPr lang="pt-BR" sz="1600" dirty="0">
                <a:solidFill>
                  <a:srgbClr val="2349AC"/>
                </a:solidFill>
              </a:rPr>
              <a:t>1993. évi XCIII. törvény a munkavédelemről</a:t>
            </a:r>
            <a:r>
              <a:rPr lang="hu-HU" sz="1600" dirty="0">
                <a:solidFill>
                  <a:srgbClr val="2349AC"/>
                </a:solidFill>
              </a:rPr>
              <a:t>)</a:t>
            </a:r>
          </a:p>
          <a:p>
            <a:pPr>
              <a:buFontTx/>
              <a:buChar char="-"/>
            </a:pPr>
            <a:r>
              <a:rPr lang="hu-HU" sz="1600" dirty="0"/>
              <a:t>A munkavállalók közül kiképzett, elsősegélynyújtásra kijelölt személy jelenlétét kell biztosítani, illetve elsősegélynyújtó felszerelést vagy mentődobozt  </a:t>
            </a:r>
            <a:r>
              <a:rPr lang="hu-HU" sz="1600" dirty="0">
                <a:solidFill>
                  <a:srgbClr val="2349AC"/>
                </a:solidFill>
              </a:rPr>
              <a:t>(3/2002. (II. 8.) SZCSM–EüM együttes rendelet a munkahelyek munkavédelmi követelményeinek minimális szintjéről)</a:t>
            </a:r>
          </a:p>
          <a:p>
            <a:pPr lvl="1">
              <a:buFontTx/>
              <a:buChar char="-"/>
            </a:pPr>
            <a:r>
              <a:rPr lang="hu-HU" sz="1200" dirty="0"/>
              <a:t>Elsősegélynyújtó felszerelések megfelelő tárolása és tartása</a:t>
            </a:r>
          </a:p>
          <a:p>
            <a:pPr lvl="1">
              <a:buFontTx/>
              <a:buChar char="-"/>
            </a:pPr>
            <a:r>
              <a:rPr lang="hu-HU" sz="1200" dirty="0"/>
              <a:t>Elsősegélyhelyek és utak megfelelő jelölése</a:t>
            </a:r>
          </a:p>
          <a:p>
            <a:pPr lvl="1">
              <a:buFontTx/>
              <a:buChar char="-"/>
            </a:pPr>
            <a:r>
              <a:rPr lang="hu-HU" sz="1300" b="1" dirty="0">
                <a:solidFill>
                  <a:srgbClr val="2349AC"/>
                </a:solidFill>
              </a:rPr>
              <a:t>A kijelölt elsősegélynyújtók képzése, továbbképzése</a:t>
            </a:r>
          </a:p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28702099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B21C7D2-F529-483B-BAF9-454FA216C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Szakmai elvárások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DEB118B-F815-4E56-AF19-351D5E81C0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484784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1900" dirty="0">
                <a:solidFill>
                  <a:srgbClr val="2349AC"/>
                </a:solidFill>
              </a:rPr>
              <a:t>Tévhit: </a:t>
            </a:r>
            <a:r>
              <a:rPr lang="hu-HU" sz="1800" dirty="0"/>
              <a:t>a gépjármű vezetői engedéllyel rendelkező munkavállaló kielégíti a munkahelyi elsősegélynyújtó személy feltételét és ezáltal a munkáltató teljesítettnek veszi a kötelezettségét.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900" dirty="0">
              <a:solidFill>
                <a:srgbClr val="2349AC"/>
              </a:solidFill>
            </a:endParaRP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/>
              <a:t>Nem elég a képzettség biztosítása, hanem a kiképzett, elsősegélynyújtásra kijelölt személyt </a:t>
            </a:r>
            <a:r>
              <a:rPr lang="hu-HU" sz="1900" dirty="0">
                <a:solidFill>
                  <a:srgbClr val="2349AC"/>
                </a:solidFill>
              </a:rPr>
              <a:t>a munkáltatónak meg is kell bíznia a munkaköri leírásában </a:t>
            </a:r>
            <a:r>
              <a:rPr lang="hu-HU" sz="1800" dirty="0"/>
              <a:t>a feladat ellátására a munkavállalónak pedig aláírásával, tudomásulvételével el kell fogadni azt.</a:t>
            </a:r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26040586-E62F-400C-AE19-E87D763640E7}"/>
              </a:ext>
            </a:extLst>
          </p:cNvPr>
          <p:cNvSpPr txBox="1"/>
          <p:nvPr/>
        </p:nvSpPr>
        <p:spPr>
          <a:xfrm>
            <a:off x="716389" y="2828835"/>
            <a:ext cx="7384004" cy="1200329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>
                <a:solidFill>
                  <a:srgbClr val="2349AC"/>
                </a:solidFill>
              </a:rPr>
              <a:t>A munkahelyi elsősegélynyújtási ismeretekkel azonosnak nem fogadható el a közúti elsősegélynyújtás jogosítványhoz szükséges ismerete, ezért a gépjármű vezetői engedély birtokosa nem kiképzett munkahelyi elsősegélynyújtó.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31039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6C5D43F-D98E-4537-96D5-36AE645F0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Szakmai elvárások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B313E4C-332E-4A95-B070-D6DF654E67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hu-HU" sz="1800" dirty="0"/>
              <a:t>Nincs meghatározva a munkahelyeken a munkahelyi létszámhoz, műszakokhoz mérten </a:t>
            </a:r>
            <a:r>
              <a:rPr lang="hu-HU" sz="1900" dirty="0">
                <a:solidFill>
                  <a:srgbClr val="2349AC"/>
                </a:solidFill>
              </a:rPr>
              <a:t>szükséges elsősegélynyújtók száma. </a:t>
            </a:r>
            <a:r>
              <a:rPr lang="hu-HU" sz="1800" dirty="0"/>
              <a:t>Szakmailag, </a:t>
            </a:r>
            <a:r>
              <a:rPr lang="hu-HU" sz="1800" dirty="0" err="1"/>
              <a:t>életszerűen</a:t>
            </a:r>
            <a:r>
              <a:rPr lang="hu-HU" sz="1800" dirty="0"/>
              <a:t> javasolt minden műszakban, munkahelyen több képzett elsősegélynyújtó biztosítása.</a:t>
            </a:r>
          </a:p>
          <a:p>
            <a:pPr>
              <a:buFontTx/>
              <a:buChar char="-"/>
            </a:pPr>
            <a:r>
              <a:rPr lang="hu-HU" sz="1800" dirty="0"/>
              <a:t>Az elsősegélynyújtó helyeken, vagy a munkáltató kommunikációs csatornáin (közösségi tájékoztató táblákra, képernyőkre) </a:t>
            </a:r>
            <a:r>
              <a:rPr lang="hu-HU" sz="1900" dirty="0">
                <a:solidFill>
                  <a:srgbClr val="2349AC"/>
                </a:solidFill>
              </a:rPr>
              <a:t>javasolt kihelyezni, feltüntetni az elsősegélynyújtók nevét és elérhetőségét, az illetékes egészségügyi intézmény elérhetőségét</a:t>
            </a:r>
          </a:p>
          <a:p>
            <a:pPr>
              <a:buFontTx/>
              <a:buChar char="-"/>
            </a:pPr>
            <a:r>
              <a:rPr lang="hu-HU" sz="1800" dirty="0" err="1"/>
              <a:t>Jogszabályilag</a:t>
            </a:r>
            <a:r>
              <a:rPr lang="hu-HU" sz="1800" dirty="0"/>
              <a:t> az sincs előírva, hogy a képzést milyen gyakran, egyáltalán szükséges-e ismételni. (A gyakorlati tapasztalat alapján </a:t>
            </a:r>
            <a:r>
              <a:rPr lang="hu-HU" sz="1900" dirty="0">
                <a:solidFill>
                  <a:srgbClr val="2349AC"/>
                </a:solidFill>
              </a:rPr>
              <a:t>javasolt az ismétlő oktatás elvégzése, kb. 2-5 évig terjedő intervallumban.</a:t>
            </a:r>
            <a:r>
              <a:rPr lang="hu-HU" sz="1800" dirty="0"/>
              <a:t>)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600" dirty="0"/>
              <a:t>A fentiek értelmében a munkahelyi elsősegélynyújtók biztosítása szükséges, de a hatályos, érvényes jogszabályi háttér hiányos. A gyakorlatban a tevékenység szervezése, oktatása, koordinációja továbbra is a hatályát vesztett jogszabály, továbbá EU harmonizáció elmaradása miatt érvénytelenné váló szabvány út- és iránymutatása mentén, a jó szakmai gyakorlat alapján történik. </a:t>
            </a:r>
          </a:p>
        </p:txBody>
      </p:sp>
    </p:spTree>
    <p:extLst>
      <p:ext uri="{BB962C8B-B14F-4D97-AF65-F5344CB8AC3E}">
        <p14:creationId xmlns:p14="http://schemas.microsoft.com/office/powerpoint/2010/main" val="31512505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D2AE924-5D5F-47F9-9520-825435A952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4000" b="1" dirty="0"/>
              <a:t>III.</a:t>
            </a:r>
          </a:p>
          <a:p>
            <a:endParaRPr lang="hu-HU" sz="4000" b="1" dirty="0"/>
          </a:p>
          <a:p>
            <a:pPr marL="0" indent="0" algn="ctr">
              <a:buNone/>
            </a:pPr>
            <a:r>
              <a:rPr lang="hu-HU" dirty="0"/>
              <a:t>Munkabalesetek és az elsősegélynyújtás</a:t>
            </a:r>
          </a:p>
          <a:p>
            <a:endParaRPr lang="hu-HU" b="1" dirty="0"/>
          </a:p>
          <a:p>
            <a:pPr marL="0" indent="0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https://kepezz.hu/VideoLibraryArticle/Details/33</a:t>
            </a:r>
            <a:endParaRPr lang="hu-HU" sz="1500" dirty="0"/>
          </a:p>
          <a:p>
            <a:pPr marL="0" indent="0" algn="ctr">
              <a:buNone/>
            </a:pPr>
            <a:r>
              <a:rPr lang="hu-HU" sz="1500" dirty="0"/>
              <a:t> (regisztráció után)</a:t>
            </a:r>
          </a:p>
          <a:p>
            <a:endParaRPr lang="hu-HU" sz="1500" b="1" dirty="0"/>
          </a:p>
          <a:p>
            <a:endParaRPr lang="hu-HU" b="1" dirty="0"/>
          </a:p>
        </p:txBody>
      </p:sp>
    </p:spTree>
    <p:extLst>
      <p:ext uri="{BB962C8B-B14F-4D97-AF65-F5344CB8AC3E}">
        <p14:creationId xmlns:p14="http://schemas.microsoft.com/office/powerpoint/2010/main" val="27128823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1358CB2-2231-4125-8CDE-B74F60448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balesetek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915A667-1DF9-4362-885D-ACE9BBABD5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hu-HU" sz="2100" dirty="0">
                <a:solidFill>
                  <a:srgbClr val="2349AC"/>
                </a:solidFill>
              </a:rPr>
              <a:t>Baleset: </a:t>
            </a:r>
            <a:r>
              <a:rPr lang="hu-HU" sz="1800" dirty="0"/>
              <a:t>az emberi szervezetet ért olyan egyszeri külső hatás, amely a sérült akaratától függetlenül, hirtelen vagy aránylag rövid idő alatt következik be és sérülést, mérgezést vagy más (testi, lelki) egészségkárosodást, illetőleg halált okoz.</a:t>
            </a:r>
            <a:endParaRPr lang="hu-HU" sz="1800" u="sng" dirty="0"/>
          </a:p>
          <a:p>
            <a:pPr marL="0" indent="0">
              <a:buNone/>
            </a:pPr>
            <a:r>
              <a:rPr lang="hu-HU" sz="2100" dirty="0">
                <a:solidFill>
                  <a:srgbClr val="2349AC"/>
                </a:solidFill>
              </a:rPr>
              <a:t>Munkabaleset: </a:t>
            </a:r>
            <a:r>
              <a:rPr lang="hu-HU" sz="1800" dirty="0"/>
              <a:t>az a baleset, amely a munkavállalót szervezett munkavégzés során vagy azzal összefüggésben éri, annak helyétől és időpontjától és a munkavállaló (sérült) közrehatásának mértékétől függetlenül.</a:t>
            </a:r>
          </a:p>
          <a:p>
            <a:pPr marL="0" indent="0">
              <a:buNone/>
            </a:pPr>
            <a:endParaRPr lang="hu-HU" sz="1800" u="sng" dirty="0"/>
          </a:p>
          <a:p>
            <a:pPr marL="0" indent="0">
              <a:buNone/>
            </a:pPr>
            <a:r>
              <a:rPr lang="hu-HU" sz="2100" dirty="0">
                <a:solidFill>
                  <a:srgbClr val="2349AC"/>
                </a:solidFill>
              </a:rPr>
              <a:t>Súlyos munkabaleset:</a:t>
            </a:r>
          </a:p>
          <a:p>
            <a:pPr>
              <a:buFontTx/>
              <a:buChar char="-"/>
            </a:pPr>
            <a:r>
              <a:rPr lang="hu-HU" sz="1600" dirty="0"/>
              <a:t>a sérült halálát, </a:t>
            </a:r>
            <a:r>
              <a:rPr lang="hu-HU" sz="1600" dirty="0" err="1"/>
              <a:t>magzata</a:t>
            </a:r>
            <a:r>
              <a:rPr lang="hu-HU" sz="1600" dirty="0"/>
              <a:t> vagy újszülöttje halálát, önálló életvezetését gátló maradandó károsodását okozta</a:t>
            </a:r>
          </a:p>
          <a:p>
            <a:pPr>
              <a:buFontTx/>
              <a:buChar char="-"/>
            </a:pPr>
            <a:r>
              <a:rPr lang="hu-HU" sz="1600" dirty="0"/>
              <a:t>valamely érzékszerv, érzékelőképesség, illetve a reprodukciós képesség elvesztését vagy jelentős mértékű károsodását okozta</a:t>
            </a:r>
          </a:p>
          <a:p>
            <a:pPr>
              <a:buFontTx/>
              <a:buChar char="-"/>
            </a:pPr>
            <a:r>
              <a:rPr lang="hu-HU" sz="1600" dirty="0"/>
              <a:t>orvosi vélemény szerint életveszélyes sérülést, egészségkárosodást okozott</a:t>
            </a:r>
          </a:p>
          <a:p>
            <a:pPr>
              <a:buFontTx/>
              <a:buChar char="-"/>
            </a:pPr>
            <a:r>
              <a:rPr lang="hu-HU" sz="1600" dirty="0"/>
              <a:t>hüvelykujj vagy kéz, láb két vagy több ujja nagyobb részének elvesztését, továbbá ennél súlyosabb csonkulást okozott</a:t>
            </a:r>
          </a:p>
          <a:p>
            <a:pPr>
              <a:buFontTx/>
              <a:buChar char="-"/>
            </a:pPr>
            <a:r>
              <a:rPr lang="hu-HU" sz="1600" dirty="0"/>
              <a:t>beszélőképesség elvesztését vagy feltűnő eltorzulást, bénulást, illetőleg elmezavart okozott</a:t>
            </a:r>
          </a:p>
          <a:p>
            <a:pPr marL="0" indent="0">
              <a:buNone/>
            </a:pPr>
            <a:endParaRPr lang="hu-HU" sz="1600" dirty="0"/>
          </a:p>
        </p:txBody>
      </p:sp>
    </p:spTree>
    <p:extLst>
      <p:ext uri="{BB962C8B-B14F-4D97-AF65-F5344CB8AC3E}">
        <p14:creationId xmlns:p14="http://schemas.microsoft.com/office/powerpoint/2010/main" val="3093588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E75F557-C9A4-4BCE-80B2-3C6D6D540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munkabalesetek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3DE3983-598C-48EB-9839-AC5C941B6F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/>
              <a:t>A vonatkozó szabályozás alapján a halált, illetve a három munkanapot meghaladó munkaképtelenséget okozó munkabalesetről készült jegyzőkönyvet kell megküldeni a munkabaleset helyszíne szerint </a:t>
            </a:r>
            <a:r>
              <a:rPr lang="hu-HU" sz="1900" dirty="0">
                <a:solidFill>
                  <a:srgbClr val="2349AC"/>
                </a:solidFill>
              </a:rPr>
              <a:t>illetékes munkavédelmi hatóságnak, </a:t>
            </a:r>
            <a:r>
              <a:rPr lang="hu-HU" sz="1800" dirty="0"/>
              <a:t>illetve bányafelügyeletnek.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/>
              <a:t>Nem az összes bekövetkezett munkabaleset kerül statisztikába vételre és kiértékelésre</a:t>
            </a:r>
          </a:p>
          <a:p>
            <a:pPr marL="0" indent="0">
              <a:buNone/>
            </a:pPr>
            <a:endParaRPr lang="hu-HU" sz="1800" dirty="0"/>
          </a:p>
        </p:txBody>
      </p:sp>
      <p:cxnSp>
        <p:nvCxnSpPr>
          <p:cNvPr id="5" name="Egyenes összekötő nyíllal 4">
            <a:extLst>
              <a:ext uri="{FF2B5EF4-FFF2-40B4-BE49-F238E27FC236}">
                <a16:creationId xmlns:a16="http://schemas.microsoft.com/office/drawing/2014/main" id="{D0F15CA1-2119-4476-AB87-98C4EBD21F5E}"/>
              </a:ext>
            </a:extLst>
          </p:cNvPr>
          <p:cNvCxnSpPr>
            <a:cxnSpLocks/>
          </p:cNvCxnSpPr>
          <p:nvPr/>
        </p:nvCxnSpPr>
        <p:spPr>
          <a:xfrm>
            <a:off x="1979712" y="2780928"/>
            <a:ext cx="0" cy="36004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>
            <a:extLst>
              <a:ext uri="{FF2B5EF4-FFF2-40B4-BE49-F238E27FC236}">
                <a16:creationId xmlns:a16="http://schemas.microsoft.com/office/drawing/2014/main" id="{1B52EF91-08D3-4E13-A749-7A1E0BA0E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819547"/>
            <a:ext cx="4176464" cy="2876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77016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DA633AE-E70E-4831-8CA1-3B29183AC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Tipikus munkahelyi baleseti helyszínek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50E030D-F6EE-4010-BEA6-BD42B73289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2000" u="sng" dirty="0"/>
              <a:t>Leggyakrabban előforduló baleseti tényezők, sérülések:</a:t>
            </a:r>
          </a:p>
          <a:p>
            <a:pPr marL="0" indent="0">
              <a:buNone/>
            </a:pPr>
            <a:endParaRPr lang="hu-HU" sz="1800" u="sng" dirty="0"/>
          </a:p>
          <a:p>
            <a:pPr>
              <a:buFontTx/>
              <a:buChar char="-"/>
            </a:pPr>
            <a:r>
              <a:rPr lang="hu-HU" sz="1800" dirty="0"/>
              <a:t>Botlás, elcsúszás (ficamok, törések) </a:t>
            </a:r>
          </a:p>
          <a:p>
            <a:pPr>
              <a:buFontTx/>
              <a:buChar char="-"/>
            </a:pPr>
            <a:r>
              <a:rPr lang="hu-HU" sz="1800" dirty="0"/>
              <a:t>Vágás, szúrás, zúzódás (bőr felszakadása, vérzések) </a:t>
            </a:r>
          </a:p>
          <a:p>
            <a:pPr>
              <a:buFontTx/>
              <a:buChar char="-"/>
            </a:pPr>
            <a:r>
              <a:rPr lang="hu-HU" sz="1800" dirty="0"/>
              <a:t>Forrázás, forró felülethez érés (égési sérülés) </a:t>
            </a:r>
          </a:p>
          <a:p>
            <a:pPr>
              <a:buFontTx/>
              <a:buChar char="-"/>
            </a:pPr>
            <a:r>
              <a:rPr lang="hu-HU" sz="1800" dirty="0"/>
              <a:t>Rovarcsípés </a:t>
            </a:r>
          </a:p>
          <a:p>
            <a:pPr>
              <a:buFontTx/>
              <a:buChar char="-"/>
            </a:pPr>
            <a:r>
              <a:rPr lang="hu-HU" sz="1800" dirty="0"/>
              <a:t>Áramütés </a:t>
            </a:r>
          </a:p>
          <a:p>
            <a:pPr>
              <a:buFontTx/>
              <a:buChar char="-"/>
            </a:pPr>
            <a:r>
              <a:rPr lang="hu-HU" sz="1800" dirty="0"/>
              <a:t>Fagyás </a:t>
            </a:r>
          </a:p>
          <a:p>
            <a:pPr>
              <a:buFontTx/>
              <a:buChar char="-"/>
            </a:pPr>
            <a:r>
              <a:rPr lang="hu-HU" sz="1800" dirty="0"/>
              <a:t>Vegyi anyag lenyelése, szembe, bőrre kerülése </a:t>
            </a:r>
          </a:p>
          <a:p>
            <a:pPr>
              <a:buFontTx/>
              <a:buChar char="-"/>
            </a:pPr>
            <a:r>
              <a:rPr lang="hu-HU" sz="1800" dirty="0"/>
              <a:t>Pattanó, repülő anyagrészek szembe, fülbe kerülés</a:t>
            </a:r>
          </a:p>
        </p:txBody>
      </p:sp>
    </p:spTree>
    <p:extLst>
      <p:ext uri="{BB962C8B-B14F-4D97-AF65-F5344CB8AC3E}">
        <p14:creationId xmlns:p14="http://schemas.microsoft.com/office/powerpoint/2010/main" val="992639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34DA5DA-C756-44E2-A646-C587F80AB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8300475" cy="936104"/>
          </a:xfrm>
        </p:spPr>
        <p:txBody>
          <a:bodyPr>
            <a:noAutofit/>
          </a:bodyPr>
          <a:lstStyle/>
          <a:p>
            <a:r>
              <a:rPr lang="hu-HU" sz="1600" dirty="0"/>
              <a:t>Belgyógyászati eredetű, nem munkahelyi balesetnek minősülő, de életet veszélyeztető egészségügyi vészhelyzetek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7FECE4B-9795-4529-AD7E-B1A7C20959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900" dirty="0">
                <a:solidFill>
                  <a:srgbClr val="2349AC"/>
                </a:solidFill>
              </a:rPr>
              <a:t>Vannak olyan baleseti esetek, rosszullétek, amelyek nem a szervezett munkavégzésből erednek, nem a tevékenységhez köthető a balesetek</a:t>
            </a:r>
          </a:p>
          <a:p>
            <a:pPr marL="0" indent="0">
              <a:buNone/>
            </a:pPr>
            <a:endParaRPr lang="hu-HU" sz="1900" dirty="0">
              <a:solidFill>
                <a:srgbClr val="2349AC"/>
              </a:solidFill>
            </a:endParaRPr>
          </a:p>
          <a:p>
            <a:pPr marL="0" indent="0">
              <a:buNone/>
            </a:pPr>
            <a:endParaRPr lang="hu-HU" sz="1900" dirty="0">
              <a:solidFill>
                <a:srgbClr val="2349AC"/>
              </a:solidFill>
            </a:endParaRPr>
          </a:p>
          <a:p>
            <a:pPr marL="0" indent="0">
              <a:buNone/>
            </a:pPr>
            <a:r>
              <a:rPr lang="hu-HU" sz="1900" dirty="0">
                <a:solidFill>
                  <a:srgbClr val="2349AC"/>
                </a:solidFill>
              </a:rPr>
              <a:t>Munkahelyen történő rosszullét, vészhelyzet: elsősegélynyújtási beavatkozást kíván</a:t>
            </a:r>
          </a:p>
          <a:p>
            <a:pPr marL="0" indent="0">
              <a:buNone/>
            </a:pPr>
            <a:endParaRPr lang="hu-HU" sz="1800" dirty="0"/>
          </a:p>
          <a:p>
            <a:pPr marL="0" indent="0" algn="ctr">
              <a:buNone/>
            </a:pPr>
            <a:r>
              <a:rPr lang="hu-HU" sz="1800" dirty="0"/>
              <a:t>Kiemelkedő: hirtelen szívhalál</a:t>
            </a:r>
          </a:p>
          <a:p>
            <a:pPr marL="0" indent="0">
              <a:buNone/>
            </a:pPr>
            <a:r>
              <a:rPr lang="hu-HU" sz="1800" dirty="0"/>
              <a:t>A reanimáció (felélesztés a klinikai halálból) fontos technikai eleme:  félautomata </a:t>
            </a:r>
            <a:r>
              <a:rPr lang="hu-HU" sz="1800" dirty="0" err="1"/>
              <a:t>defibrillátor</a:t>
            </a:r>
            <a:r>
              <a:rPr lang="hu-HU" sz="1800" dirty="0"/>
              <a:t> (AED)*</a:t>
            </a:r>
          </a:p>
          <a:p>
            <a:pPr marL="0" indent="0">
              <a:buNone/>
            </a:pPr>
            <a:r>
              <a:rPr lang="hu-HU" sz="1800" dirty="0"/>
              <a:t>A munkahelyi elsősegélynyújtó által jó menedzselhető folyamat. </a:t>
            </a:r>
            <a:r>
              <a:rPr lang="hu-H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Képzésének közel 50%-át a reanimáció elméleti és gyakorlati ismeretei teszik ki. A képzett ellátó mellett az AED készülék megléte a pótolhatatlan tényező.</a:t>
            </a:r>
            <a:endParaRPr lang="hu-HU" sz="1800" dirty="0"/>
          </a:p>
          <a:p>
            <a:pPr marL="0" indent="0">
              <a:buNone/>
            </a:pPr>
            <a:endParaRPr lang="hu-HU" sz="1100" dirty="0"/>
          </a:p>
          <a:p>
            <a:pPr marL="0" indent="0">
              <a:buNone/>
            </a:pPr>
            <a:endParaRPr lang="hu-HU" sz="1100" dirty="0"/>
          </a:p>
          <a:p>
            <a:pPr marL="0" indent="0">
              <a:buNone/>
            </a:pPr>
            <a:r>
              <a:rPr lang="hu-HU" sz="1100" dirty="0"/>
              <a:t>*A Magyar </a:t>
            </a:r>
            <a:r>
              <a:rPr lang="hu-HU" sz="1100" dirty="0" err="1"/>
              <a:t>Reszusztitációs</a:t>
            </a:r>
            <a:r>
              <a:rPr lang="hu-HU" sz="1100" dirty="0"/>
              <a:t> Társaság 2010-es ajánlása szerint, AED használata mellett 75%-os túlélés, ha 3 percen belül megtörténik a </a:t>
            </a:r>
            <a:r>
              <a:rPr lang="hu-HU" sz="1100" dirty="0" err="1"/>
              <a:t>defibrillálás</a:t>
            </a:r>
            <a:r>
              <a:rPr lang="hu-HU" sz="1100" dirty="0"/>
              <a:t>. 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</p:txBody>
      </p:sp>
      <p:cxnSp>
        <p:nvCxnSpPr>
          <p:cNvPr id="5" name="Egyenes összekötő nyíllal 4">
            <a:extLst>
              <a:ext uri="{FF2B5EF4-FFF2-40B4-BE49-F238E27FC236}">
                <a16:creationId xmlns:a16="http://schemas.microsoft.com/office/drawing/2014/main" id="{BA77DA5D-DA0E-47E0-8642-06430DF6296C}"/>
              </a:ext>
            </a:extLst>
          </p:cNvPr>
          <p:cNvCxnSpPr>
            <a:cxnSpLocks/>
          </p:cNvCxnSpPr>
          <p:nvPr/>
        </p:nvCxnSpPr>
        <p:spPr>
          <a:xfrm>
            <a:off x="3995936" y="2276872"/>
            <a:ext cx="0" cy="57606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47022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5A4FFDF-424C-488C-A49F-38923D303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/>
              <a:t>Defibrillátorok</a:t>
            </a:r>
            <a:r>
              <a:rPr lang="hu-HU" dirty="0"/>
              <a:t> 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6DDA3428-1256-4C06-BFDA-62940E2B55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/>
              <a:t>Jellemzően nagy- és közforgalmú helyeken: pályaudvarok, egyéb közlekedési csomópontok, közösségi és sportlétesítmények, nagy befogadóképességű kulturális, kereskedelmi létesítmények, oktatási intézmények*</a:t>
            </a:r>
          </a:p>
          <a:p>
            <a:pPr marL="0" indent="0">
              <a:buNone/>
            </a:pPr>
            <a:r>
              <a:rPr lang="hu-HU" sz="1800" dirty="0"/>
              <a:t>A munkáltató felelőssége, hogy amennyiben gondoskodni kíván munkavállalóiról, beszerez AED készüléket. </a:t>
            </a:r>
            <a:endParaRPr lang="hu-HU" sz="18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hu-HU" sz="1900" dirty="0">
              <a:solidFill>
                <a:srgbClr val="2349AC"/>
              </a:solidFill>
            </a:endParaRPr>
          </a:p>
          <a:p>
            <a:pPr marL="0" indent="0">
              <a:buNone/>
            </a:pPr>
            <a:r>
              <a:rPr lang="hu-HU" sz="1900" dirty="0">
                <a:solidFill>
                  <a:srgbClr val="2349AC"/>
                </a:solidFill>
              </a:rPr>
              <a:t>Kihelyezésénél figyelembe kell venni az alábbi szempontokat:</a:t>
            </a:r>
          </a:p>
          <a:p>
            <a:pPr>
              <a:buFontTx/>
              <a:buChar char="-"/>
            </a:pPr>
            <a:r>
              <a:rPr lang="hu-HU" sz="1600" dirty="0"/>
              <a:t>mindenki által hozzáférhető legyen</a:t>
            </a:r>
          </a:p>
          <a:p>
            <a:pPr>
              <a:buFontTx/>
              <a:buChar char="-"/>
            </a:pPr>
            <a:r>
              <a:rPr lang="hu-HU" sz="1600" dirty="0"/>
              <a:t>minden időben hozzáférhető legyen </a:t>
            </a:r>
          </a:p>
          <a:p>
            <a:pPr>
              <a:buFontTx/>
              <a:buChar char="-"/>
            </a:pPr>
            <a:r>
              <a:rPr lang="hu-HU" sz="1600" dirty="0"/>
              <a:t>célszerű közösségi tereken kihelyezni (pl. társalgó, étkezde, lépcsőház, porta, recepció) </a:t>
            </a:r>
          </a:p>
          <a:p>
            <a:pPr>
              <a:buFontTx/>
              <a:buChar char="-"/>
            </a:pPr>
            <a:r>
              <a:rPr lang="hu-HU" sz="1600" dirty="0"/>
              <a:t>a létesítmény egész területén tájékoztatókat elhelyezni, a készülék helyéről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*</a:t>
            </a:r>
            <a:r>
              <a:rPr lang="hu-HU" sz="1200" dirty="0"/>
              <a:t>A Magyar Nemzeti Szívalapítvány honlapján elérhető a kihelyezett készülékek cím listája, valamint térkép alapú megjelenítése.</a:t>
            </a:r>
          </a:p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4265132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CC38AB0-FEA0-438B-9F40-DA9176057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b="1" dirty="0"/>
              <a:t>IV.</a:t>
            </a:r>
          </a:p>
          <a:p>
            <a:endParaRPr lang="hu-HU" b="1" dirty="0"/>
          </a:p>
          <a:p>
            <a:pPr marL="0" indent="0" algn="ctr">
              <a:buNone/>
            </a:pPr>
            <a:r>
              <a:rPr lang="hu-HU" dirty="0"/>
              <a:t>A képzés javasolt tematikája</a:t>
            </a:r>
          </a:p>
          <a:p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https://kepezz.hu/VideoLibraryArticle/Details/33</a:t>
            </a:r>
            <a:endParaRPr lang="hu-HU" sz="1600" dirty="0"/>
          </a:p>
          <a:p>
            <a:pPr marL="0" indent="0" algn="ctr">
              <a:buNone/>
            </a:pPr>
            <a:r>
              <a:rPr lang="hu-HU" sz="1600" dirty="0"/>
              <a:t>(regisztráció után)</a:t>
            </a:r>
          </a:p>
          <a:p>
            <a:endParaRPr lang="hu-HU" sz="1600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028704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607B62E-AC43-4F67-BB1B-9B8315C0B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Javasolt tematika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E93D42C4-AB49-48CA-88AB-A6F7E6FF4E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2100" dirty="0">
                <a:solidFill>
                  <a:srgbClr val="2349AC"/>
                </a:solidFill>
              </a:rPr>
              <a:t>Nincs hatályos jogszabály által előírt, így kötelező tematika, de az alábbi pontok részletezése, oktatása, mindenképpen szükséges a sikeres elsősegélynyújtók képzéséhez:</a:t>
            </a:r>
          </a:p>
          <a:p>
            <a:pPr>
              <a:buFontTx/>
              <a:buChar char="-"/>
            </a:pPr>
            <a:endParaRPr lang="hu-HU" sz="1800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4046534E-DEAB-4A50-9104-CD9F1E4900E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68695580"/>
              </p:ext>
            </p:extLst>
          </p:nvPr>
        </p:nvGraphicFramePr>
        <p:xfrm>
          <a:off x="447989" y="2636911"/>
          <a:ext cx="8372483" cy="41087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583434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BE44482-D466-4362-8F76-7B56BC3D6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Javasolt tematika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A0BB0C01-66F8-4D5C-8031-B759866FF5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3443506"/>
              </p:ext>
            </p:extLst>
          </p:nvPr>
        </p:nvGraphicFramePr>
        <p:xfrm>
          <a:off x="539552" y="1397000"/>
          <a:ext cx="8064896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013645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35ABC3F-95BC-4DB9-B9F7-CCDAF5970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oktatás felépítése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A510DC5-D585-4A1C-80C5-63F77C70F6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r>
              <a:rPr lang="hu-HU" sz="1900" dirty="0">
                <a:solidFill>
                  <a:srgbClr val="2349AC"/>
                </a:solidFill>
              </a:rPr>
              <a:t>Az elméleti oktatást, gyakorlati oktatásnak kell követnie, ahol a leendő elsősegélynyújtóknak a gyakorlatban kell alkalmazni, használni az elsősegélynyújtó felszereléseket, a bemutatott fogásokat, cselekvési protokollokat (pl. próbababán újraélesztést szimulálni), először lépésenként, aztán szituációs gyakorlatokban, cselekvési láncba építve.</a:t>
            </a:r>
          </a:p>
        </p:txBody>
      </p:sp>
    </p:spTree>
    <p:extLst>
      <p:ext uri="{BB962C8B-B14F-4D97-AF65-F5344CB8AC3E}">
        <p14:creationId xmlns:p14="http://schemas.microsoft.com/office/powerpoint/2010/main" val="12423856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C7A8774-03FF-4987-A3BC-A5853991B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652403" cy="936104"/>
          </a:xfrm>
        </p:spPr>
        <p:txBody>
          <a:bodyPr>
            <a:normAutofit/>
          </a:bodyPr>
          <a:lstStyle/>
          <a:p>
            <a:r>
              <a:rPr lang="hu-HU" dirty="0"/>
              <a:t>Teendők baleset, egészségügyi vészhelyzet esetén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95077F0-A00D-46B1-9618-E2F1E9A301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900" dirty="0">
                <a:solidFill>
                  <a:srgbClr val="2349AC"/>
                </a:solidFill>
              </a:rPr>
              <a:t>Meghatározó az elsősegélynyújtás során nemcsak a sérült ellátása, de a teljes vészhelyzet kezelése is, ezért kiemelt fontosságú, hogy az elsősegélynyújtó ismerje, alkalmazza a szükséges protokollt:</a:t>
            </a:r>
          </a:p>
          <a:p>
            <a:pPr marL="0" indent="0">
              <a:buNone/>
            </a:pPr>
            <a:endParaRPr lang="hu-HU" sz="1800" u="sng" dirty="0"/>
          </a:p>
          <a:p>
            <a:pPr>
              <a:buFontTx/>
              <a:buChar char="-"/>
            </a:pPr>
            <a:r>
              <a:rPr lang="hu-HU" sz="1800" dirty="0"/>
              <a:t>Biztonságos helyszín</a:t>
            </a:r>
          </a:p>
          <a:p>
            <a:pPr>
              <a:buFontTx/>
              <a:buChar char="-"/>
            </a:pPr>
            <a:r>
              <a:rPr lang="hu-HU" sz="1800" dirty="0"/>
              <a:t>Mentők értesítése</a:t>
            </a:r>
          </a:p>
          <a:p>
            <a:pPr>
              <a:buFontTx/>
              <a:buChar char="-"/>
            </a:pPr>
            <a:r>
              <a:rPr lang="hu-HU" sz="1800" dirty="0"/>
              <a:t>Elsősegélynyújtás kivitelezése</a:t>
            </a:r>
          </a:p>
          <a:p>
            <a:pPr>
              <a:buFontTx/>
              <a:buChar char="-"/>
            </a:pPr>
            <a:r>
              <a:rPr lang="hu-HU" sz="1800" dirty="0"/>
              <a:t>Helyszín biztosítása</a:t>
            </a:r>
          </a:p>
          <a:p>
            <a:pPr>
              <a:buFontTx/>
              <a:buChar char="-"/>
            </a:pPr>
            <a:r>
              <a:rPr lang="hu-HU" sz="1800" dirty="0"/>
              <a:t>Jelenléti kötelezettség</a:t>
            </a:r>
          </a:p>
          <a:p>
            <a:pPr>
              <a:buFontTx/>
              <a:buChar char="-"/>
            </a:pPr>
            <a:r>
              <a:rPr lang="hu-HU" sz="1800" dirty="0"/>
              <a:t>Baleset kivizsgálásában való közreműködés</a:t>
            </a:r>
          </a:p>
          <a:p>
            <a:pPr>
              <a:buFontTx/>
              <a:buChar char="-"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2590829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8F89BDA-FE74-410C-91CB-0AEDAF29B0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ideális oktató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14DCB3A-B105-4AAD-AEB1-30BE7A1231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900" dirty="0">
                <a:solidFill>
                  <a:srgbClr val="2349AC"/>
                </a:solidFill>
              </a:rPr>
              <a:t>Az ideális oktató: </a:t>
            </a:r>
            <a:r>
              <a:rPr lang="hu-HU" sz="2000" dirty="0"/>
              <a:t>rendezett szabályozás híján, elsősegélynyújtást bárki oktathat hazánkban. (A jogszabályi környezet, csak a gépjárművezetők elsősegély-nyújtás vizsgáztatását szabályozza (31/1992. (XII. 19.) NM rendelet), ott a vizsgáztatás jogát a Magyar Vöröskereszthez rendeli.)</a:t>
            </a:r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endParaRPr lang="hu-HU" sz="1800" dirty="0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16CFE306-CFA5-4FA4-9D39-A8D16BB13C7D}"/>
              </a:ext>
            </a:extLst>
          </p:cNvPr>
          <p:cNvSpPr txBox="1"/>
          <p:nvPr/>
        </p:nvSpPr>
        <p:spPr>
          <a:xfrm>
            <a:off x="1043608" y="3573016"/>
            <a:ext cx="7056784" cy="2585323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hu-HU" dirty="0">
              <a:solidFill>
                <a:srgbClr val="2349AC"/>
              </a:solidFill>
            </a:endParaRPr>
          </a:p>
          <a:p>
            <a:r>
              <a:rPr lang="hu-HU" dirty="0">
                <a:solidFill>
                  <a:srgbClr val="2349AC"/>
                </a:solidFill>
              </a:rPr>
              <a:t>A munkáltatók a munkavédelmi szakemberrel vagy a foglalkozás-egészségügyi szolgáltatóval, vagy tipikusan erre szakosodott sürgősségi szakterületen dolgozó szakemberek felkérésével (mentőápolók, mentőtisztek, mentőorvosok, Vöröskereszt, Országos Mentőszolgálat) biztosítják az elsősegélynyújtók oktatását, képzését.</a:t>
            </a:r>
          </a:p>
          <a:p>
            <a:endParaRPr lang="hu-HU" dirty="0">
              <a:solidFill>
                <a:srgbClr val="2349AC"/>
              </a:solidFill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4449475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FDF7A62-2580-4148-A064-07D178B372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Az ideális elsősegélynyújtó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1D44E79-D7B0-4EFF-8BB3-9642C589C6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900" dirty="0">
                <a:solidFill>
                  <a:srgbClr val="2349AC"/>
                </a:solidFill>
              </a:rPr>
              <a:t>Alapvető az önkéntesség! </a:t>
            </a:r>
            <a:r>
              <a:rPr lang="hu-HU" sz="1800" dirty="0"/>
              <a:t>A kijelölt, affinitást nem mutató elsősegélynyújtó, kifejezetten veszélyt jelent vészhelyzet esetén, hiszen félve, szorongással telve kezdi meg (ha megkezdi) a beavatkozást.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900" dirty="0">
                <a:solidFill>
                  <a:srgbClr val="2349AC"/>
                </a:solidFill>
              </a:rPr>
              <a:t>Ideális jelölt:</a:t>
            </a:r>
          </a:p>
          <a:p>
            <a:pPr>
              <a:buFontTx/>
              <a:buChar char="-"/>
            </a:pPr>
            <a:r>
              <a:rPr lang="hu-HU" sz="1800" dirty="0"/>
              <a:t>Fejlett szociális érzékkel rendelkezik</a:t>
            </a:r>
          </a:p>
          <a:p>
            <a:pPr>
              <a:buFontTx/>
              <a:buChar char="-"/>
            </a:pPr>
            <a:r>
              <a:rPr lang="hu-HU" sz="1800" dirty="0"/>
              <a:t>Nem undorodik a vértől, váladékoktól, az ellátáshoz kapcsolódó esetleges fóbiáktól mentes</a:t>
            </a:r>
          </a:p>
          <a:p>
            <a:pPr>
              <a:buFontTx/>
              <a:buChar char="-"/>
            </a:pPr>
            <a:r>
              <a:rPr lang="hu-HU" sz="1800" dirty="0"/>
              <a:t>Tisztában van kollégái általános egészségügyi állapotával, esetleges betegségeivel, nyomon követi azokat, hiszen ez nagyban növelheti egy beavatkozás sikerességét</a:t>
            </a:r>
          </a:p>
          <a:p>
            <a:pPr>
              <a:buFontTx/>
              <a:buChar char="-"/>
            </a:pPr>
            <a:r>
              <a:rPr lang="hu-HU" sz="1800" dirty="0"/>
              <a:t>Jó szervező és irányító készséggel rendelkezik</a:t>
            </a:r>
          </a:p>
          <a:p>
            <a:pPr>
              <a:buFontTx/>
              <a:buChar char="-"/>
            </a:pPr>
            <a:r>
              <a:rPr lang="hu-HU" sz="1800" dirty="0"/>
              <a:t>Lehetőség szerint a munkahelyi elsősegélynyújtó a munkahelyi közösség által elfogadott, tolerált, kedvelt személy</a:t>
            </a:r>
          </a:p>
          <a:p>
            <a:pPr>
              <a:buFontTx/>
              <a:buChar char="-"/>
            </a:pPr>
            <a:endParaRPr lang="hu-HU" sz="1800" dirty="0"/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15883350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cím 2">
            <a:extLst>
              <a:ext uri="{FF2B5EF4-FFF2-40B4-BE49-F238E27FC236}">
                <a16:creationId xmlns:a16="http://schemas.microsoft.com/office/drawing/2014/main" id="{AFFADF7B-5EC1-41FE-A9D6-50001699C8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b="1" dirty="0"/>
              <a:t>V</a:t>
            </a:r>
            <a:r>
              <a:rPr lang="hu-HU" dirty="0"/>
              <a:t>. </a:t>
            </a:r>
          </a:p>
          <a:p>
            <a:endParaRPr lang="hu-HU" dirty="0"/>
          </a:p>
          <a:p>
            <a:pPr marL="0" indent="0" algn="ctr">
              <a:buNone/>
            </a:pPr>
            <a:r>
              <a:rPr lang="hu-HU" dirty="0"/>
              <a:t>Versenyelőnyök, versenyhátrányok</a:t>
            </a:r>
          </a:p>
          <a:p>
            <a:endParaRPr lang="hu-HU" dirty="0"/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https://kepezz.hu/VideoLibraryArticle/Details/33</a:t>
            </a:r>
            <a:endParaRPr lang="hu-HU" sz="1600" dirty="0"/>
          </a:p>
          <a:p>
            <a:pPr marL="0" indent="0" algn="ctr">
              <a:buNone/>
            </a:pPr>
            <a:r>
              <a:rPr lang="hu-HU" sz="1600" dirty="0"/>
              <a:t>(regisztráció után)</a:t>
            </a: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133263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F985E00-9ED6-445E-A61E-7B88727F7B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868427" cy="936104"/>
          </a:xfrm>
        </p:spPr>
        <p:txBody>
          <a:bodyPr>
            <a:normAutofit/>
          </a:bodyPr>
          <a:lstStyle/>
          <a:p>
            <a:r>
              <a:rPr lang="hu-HU" dirty="0"/>
              <a:t>Képzéssel elérhető versenyelőny – munkáltatói oldalról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410BD30B-BBD3-4026-9B65-3C7F71BF86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sz="2000" dirty="0"/>
              <a:t>A folyamatos fejlődés legfontosabb pillére a magasan kvalifikált, tapasztalt munkavállaló </a:t>
            </a:r>
          </a:p>
          <a:p>
            <a:r>
              <a:rPr lang="hu-HU" sz="2000" dirty="0"/>
              <a:t>A munkáltatók nem engedhetik meg maguknak, hogy ez a munkavállalói szegmens a munkából hosszabb-rövidebb ideig kiessen úgy, hogy a kiesés megelőzhető, annak hossza lerövidíthető lenne a szakszerű és gyors elsősegélynyújtási beavatkozással.</a:t>
            </a:r>
          </a:p>
          <a:p>
            <a:pPr marL="0" indent="0">
              <a:buNone/>
            </a:pPr>
            <a:endParaRPr lang="hu-HU" sz="2000" dirty="0"/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DBC48F09-0D89-4DB6-8AD5-D1C95D4CF272}"/>
              </a:ext>
            </a:extLst>
          </p:cNvPr>
          <p:cNvSpPr txBox="1"/>
          <p:nvPr/>
        </p:nvSpPr>
        <p:spPr>
          <a:xfrm>
            <a:off x="1043608" y="3891626"/>
            <a:ext cx="7056784" cy="1754326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>
                <a:solidFill>
                  <a:srgbClr val="2349AC"/>
                </a:solidFill>
              </a:rPr>
              <a:t>A munkahelyi elsősegélynyújtás személyi, tárgyi feltételeit komolyan vevő, annak fontosságát propagáló munkáltatónál a munkavállaló jól fogja magát érezni, érzékelni fogja, hogy munkáltatójának fontos, óvja egészségét, testi épségét, ez köztük bizalmi viszony, kölcsönös lojalitás kialakulását segíti elő. 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313955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C5952BA-E487-4BA7-A81F-913FCECCE8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652403" cy="936104"/>
          </a:xfrm>
        </p:spPr>
        <p:txBody>
          <a:bodyPr>
            <a:normAutofit/>
          </a:bodyPr>
          <a:lstStyle/>
          <a:p>
            <a:r>
              <a:rPr lang="hu-HU" dirty="0"/>
              <a:t>Versenyelőny a munkavállaló oldaláról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C4A35F0-8209-4C7C-AB5F-8BC542D2DF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2000" dirty="0"/>
              <a:t>A munkavállaló a korszerű munkaerőpiacon nagy nyomásnak, állandó kihívásoknak van kitéve. Elvárás, szükségszerűség a fejlődés, az élethosszig való tanulás.</a:t>
            </a:r>
          </a:p>
          <a:p>
            <a:pPr marL="0" indent="0">
              <a:buNone/>
            </a:pPr>
            <a:endParaRPr lang="hu-HU" sz="2000" dirty="0"/>
          </a:p>
          <a:p>
            <a:pPr marL="0" indent="0">
              <a:buNone/>
            </a:pPr>
            <a:r>
              <a:rPr lang="hu-HU" sz="2000" dirty="0"/>
              <a:t>Ebben a munkavállalói, társadalmi környezetben a munkavállaló, biztos háttér tudatában végezheti munkáját, ha látja, érzi, hogy környezetében megvannak a személyes biztonságának tárgyi, személyi és szervezési feltételei. </a:t>
            </a:r>
            <a:r>
              <a:rPr lang="hu-HU" sz="1900" dirty="0">
                <a:solidFill>
                  <a:srgbClr val="2349AC"/>
                </a:solidFill>
              </a:rPr>
              <a:t>A kollégái és saját elsősegélyképzését biztonságának növekedéseként, ezzel együtt a stressz csökkenéseként éli meg. </a:t>
            </a:r>
            <a:r>
              <a:rPr lang="hu-HU" sz="2000" dirty="0"/>
              <a:t>A bekövetkező egészségügyi, baleseti vészhelyzet esetén a trauma mellett pozitív élmény a gyors, szakszerű segítség.</a:t>
            </a:r>
          </a:p>
        </p:txBody>
      </p:sp>
    </p:spTree>
    <p:extLst>
      <p:ext uri="{BB962C8B-B14F-4D97-AF65-F5344CB8AC3E}">
        <p14:creationId xmlns:p14="http://schemas.microsoft.com/office/powerpoint/2010/main" val="313491733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27969EC-69CB-496F-AD77-2E79A87BCB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989" y="44624"/>
            <a:ext cx="7580395" cy="936104"/>
          </a:xfrm>
        </p:spPr>
        <p:txBody>
          <a:bodyPr>
            <a:normAutofit/>
          </a:bodyPr>
          <a:lstStyle/>
          <a:p>
            <a:r>
              <a:rPr lang="hu-HU" dirty="0"/>
              <a:t>A képzés elmaradásából származó versenyhátrány – munkáltatói oldal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5F6111A-DDDF-4B06-8B39-F715432533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900" dirty="0">
                <a:solidFill>
                  <a:srgbClr val="2349AC"/>
                </a:solidFill>
              </a:rPr>
              <a:t>A munkavállaló elvesztése, kiesése a munkából mérhető problémát okoz a munkáltatónál:</a:t>
            </a:r>
          </a:p>
          <a:p>
            <a:pPr>
              <a:buFontTx/>
              <a:buChar char="-"/>
            </a:pPr>
            <a:r>
              <a:rPr lang="hu-HU" sz="1800" dirty="0"/>
              <a:t>A nem megfelelően kezelt, nem szakszerű, felkészült elsősegélynyújtó hiánya egészségügyi vészhelyzetben: morális törés, a munkavállalók úgy érzik, nem </a:t>
            </a:r>
            <a:r>
              <a:rPr lang="hu-HU" sz="1800" dirty="0" err="1"/>
              <a:t>fontosak</a:t>
            </a:r>
            <a:r>
              <a:rPr lang="hu-HU" sz="1800" dirty="0"/>
              <a:t> a szervezetnek, a managementnek </a:t>
            </a:r>
            <a:r>
              <a:rPr lang="hu-HU" sz="1800" dirty="0">
                <a:sym typeface="Symbol" panose="05050102010706020507" pitchFamily="18" charset="2"/>
              </a:rPr>
              <a:t> </a:t>
            </a:r>
            <a:r>
              <a:rPr lang="hu-HU" sz="1800" dirty="0"/>
              <a:t>munkahelyi stressz növekedése, a munkáltatóhoz való lojalitást csökkenése</a:t>
            </a:r>
          </a:p>
          <a:p>
            <a:pPr>
              <a:buFontTx/>
              <a:buChar char="-"/>
            </a:pPr>
            <a:r>
              <a:rPr lang="hu-HU" sz="1800" dirty="0"/>
              <a:t>Sérül az a </a:t>
            </a:r>
            <a:r>
              <a:rPr lang="hu-HU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gazdasági érdek, hogy a</a:t>
            </a:r>
            <a:r>
              <a:rPr lang="hu-HU" sz="1800" dirty="0"/>
              <a:t> már beillesztett, gyakorlott munkaerő minél rövidebb időt töltsön távol az alkotástól, termeléstől</a:t>
            </a:r>
          </a:p>
          <a:p>
            <a:pPr>
              <a:buFontTx/>
              <a:buChar char="-"/>
            </a:pPr>
            <a:r>
              <a:rPr lang="hu-HU" sz="1800" dirty="0"/>
              <a:t>A viszonylag komplikált, több diagnosztikai eljárást igénylő vizsgálatsorozatok esetén a keresőképesség időpontjának megállapítása késhet (az egészségügyben még fennálló várólista rendszer miatt) </a:t>
            </a:r>
          </a:p>
          <a:p>
            <a:pPr>
              <a:buFontTx/>
              <a:buChar char="-"/>
            </a:pPr>
            <a:r>
              <a:rPr lang="hu-HU" sz="1800" dirty="0"/>
              <a:t>A managementre, többi munkavállalóra plusz terhet jelent, a kieső időre az egy főre eső </a:t>
            </a:r>
            <a:r>
              <a:rPr lang="hu-HU" sz="1800" dirty="0" err="1"/>
              <a:t>munkaterhek</a:t>
            </a:r>
            <a:r>
              <a:rPr lang="hu-HU" sz="1800" dirty="0"/>
              <a:t> növekedése, az esetleges helyettesítő / váltó munkavállaló betanítása</a:t>
            </a:r>
          </a:p>
        </p:txBody>
      </p:sp>
    </p:spTree>
    <p:extLst>
      <p:ext uri="{BB962C8B-B14F-4D97-AF65-F5344CB8AC3E}">
        <p14:creationId xmlns:p14="http://schemas.microsoft.com/office/powerpoint/2010/main" val="11087956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489245B-FF0F-4C9B-8F5A-BD5AA0A3B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Versenyhátrány munkáltatói oldalról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C4FC306-A6BF-43D5-A2AB-8A1EF96CFB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900" dirty="0">
                <a:solidFill>
                  <a:srgbClr val="2349AC"/>
                </a:solidFill>
              </a:rPr>
              <a:t>A korszerű, fejlett gazdaságú társadalmak jellemzője, hogy az egyén, a családok lehetséges életszínvonal-maximumuk határán egyensúlyoznak. </a:t>
            </a:r>
          </a:p>
          <a:p>
            <a:pPr marL="0" indent="0">
              <a:buNone/>
            </a:pPr>
            <a:endParaRPr lang="hu-HU" sz="1900" dirty="0">
              <a:solidFill>
                <a:srgbClr val="2349AC"/>
              </a:solidFill>
            </a:endParaRPr>
          </a:p>
          <a:p>
            <a:pPr>
              <a:buFontTx/>
              <a:buChar char="-"/>
            </a:pPr>
            <a:r>
              <a:rPr lang="hu-HU" sz="2000" dirty="0"/>
              <a:t>A munkavállaló nem engedheti meg magának, hogy hosszabb időre kiessen a munka világából, munkaképességeinek valamely szegmense csökkenjen (maradandó egészségkárosodás)</a:t>
            </a:r>
          </a:p>
          <a:p>
            <a:pPr>
              <a:buFontTx/>
              <a:buChar char="-"/>
            </a:pPr>
            <a:r>
              <a:rPr lang="hu-HU" sz="2000" dirty="0"/>
              <a:t>Elhúzódó betegállomány esetén a továbbképzésekből, technológiai fejlesztések nyomon követéséből is kimarad, ezáltal, munkaereje mint érték csökken</a:t>
            </a:r>
          </a:p>
        </p:txBody>
      </p:sp>
    </p:spTree>
    <p:extLst>
      <p:ext uri="{BB962C8B-B14F-4D97-AF65-F5344CB8AC3E}">
        <p14:creationId xmlns:p14="http://schemas.microsoft.com/office/powerpoint/2010/main" val="34991170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cím 2">
            <a:extLst>
              <a:ext uri="{FF2B5EF4-FFF2-40B4-BE49-F238E27FC236}">
                <a16:creationId xmlns:a16="http://schemas.microsoft.com/office/drawing/2014/main" id="{06E5790B-F460-4683-98B9-DACB564810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b="1" dirty="0"/>
              <a:t>VI. </a:t>
            </a:r>
          </a:p>
          <a:p>
            <a:endParaRPr lang="hu-HU" b="1" dirty="0"/>
          </a:p>
          <a:p>
            <a:pPr marL="0" indent="0" algn="ctr">
              <a:buNone/>
            </a:pPr>
            <a:r>
              <a:rPr lang="hu-HU" dirty="0"/>
              <a:t>Összefoglalás</a:t>
            </a:r>
          </a:p>
          <a:p>
            <a:endParaRPr lang="hu-HU" b="1" dirty="0"/>
          </a:p>
          <a:p>
            <a:endParaRPr lang="hu-HU" sz="1500" b="1" dirty="0"/>
          </a:p>
          <a:p>
            <a:pPr marL="0" indent="0">
              <a:buNone/>
            </a:pPr>
            <a:endParaRPr lang="hu-HU" sz="1500" b="1" dirty="0"/>
          </a:p>
          <a:p>
            <a:pPr marL="0" indent="0" algn="ctr">
              <a:buNone/>
            </a:pPr>
            <a:r>
              <a:rPr lang="hu-HU" sz="1800" dirty="0"/>
              <a:t>Részletes tájékoztatás: </a:t>
            </a:r>
            <a:r>
              <a:rPr lang="hu-HU" sz="1800" dirty="0">
                <a:hlinkClick r:id="rId2"/>
              </a:rPr>
              <a:t>https://kepezz.hu/VideoLibraryArticle/Details/33</a:t>
            </a:r>
            <a:endParaRPr lang="hu-HU" sz="1800" dirty="0"/>
          </a:p>
          <a:p>
            <a:pPr marL="0" indent="0" algn="ctr">
              <a:buNone/>
            </a:pPr>
            <a:r>
              <a:rPr lang="hu-HU" sz="1800" dirty="0"/>
              <a:t>(regisztráció után)</a:t>
            </a:r>
          </a:p>
          <a:p>
            <a:endParaRPr lang="hu-HU" b="1" dirty="0"/>
          </a:p>
        </p:txBody>
      </p:sp>
    </p:spTree>
    <p:extLst>
      <p:ext uri="{BB962C8B-B14F-4D97-AF65-F5344CB8AC3E}">
        <p14:creationId xmlns:p14="http://schemas.microsoft.com/office/powerpoint/2010/main" val="218456030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23C12CB-F714-4330-A65E-DB7711C3A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összefoglalás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B2DFC5C-A691-44AF-B065-EDD3EA58E7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/>
              <a:t>A munkahelyi elsősegély egy potenciális sikertörténet, a munkavállalók, valamint a munkáltatók oldaláról egyaránt. Minden adott: szervezett, szabályozott környezet, biztosított eszközök, folyamatos emberi jelenlét és a képzett szakemberek.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/>
              <a:t>A képzett elsősegélynyújtókhoz szükséges a meghatározott szintű és mélységű elméleti és gyakorlati ismeret megléte, a kellő ismeret fenntartása, ismétlő gyakorlása, képzése és hogy minél többen rendelkezzenek a munkahelyen megfelelő elméleti és készségszintű gyakorlati tudással.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800" dirty="0"/>
              <a:t>A munkahelyi elsősegélynyújtásnak, az elsősegélynyújtók képzésének a tekintetben is fontos, </a:t>
            </a:r>
            <a:r>
              <a:rPr lang="hu-HU" sz="1800" dirty="0" err="1"/>
              <a:t>előremozdító</a:t>
            </a:r>
            <a:r>
              <a:rPr lang="hu-HU" sz="1800" dirty="0"/>
              <a:t> szerepe van, hogy a nem munkahelyen történő baleseti, sérülési, rosszulléti esetekben a társadalmi elsősegélynyújtásban is remekelni, beavatkozni tud a kiképzett munkahelyi elsősegélynyújtó, és lehet, hogy ezáltal akár életet is menthet.</a:t>
            </a:r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200" dirty="0"/>
          </a:p>
          <a:p>
            <a:pPr marL="0" indent="0">
              <a:buNone/>
            </a:pPr>
            <a:endParaRPr lang="hu-HU" sz="2000" dirty="0"/>
          </a:p>
        </p:txBody>
      </p:sp>
    </p:spTree>
    <p:extLst>
      <p:ext uri="{BB962C8B-B14F-4D97-AF65-F5344CB8AC3E}">
        <p14:creationId xmlns:p14="http://schemas.microsoft.com/office/powerpoint/2010/main" val="6033966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5355704" cy="1656184"/>
          </a:xfrm>
        </p:spPr>
        <p:txBody>
          <a:bodyPr/>
          <a:lstStyle/>
          <a:p>
            <a:r>
              <a:rPr lang="hu-HU" sz="2000" dirty="0"/>
              <a:t>Részletes tájékoztatásért látogasson el a </a:t>
            </a:r>
            <a:r>
              <a:rPr lang="hu-HU" sz="2000" dirty="0">
                <a:hlinkClick r:id="rId4"/>
              </a:rPr>
              <a:t>www.kepezz.hu</a:t>
            </a:r>
            <a:r>
              <a:rPr lang="hu-HU" sz="2000" dirty="0"/>
              <a:t> oldalra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2000" dirty="0"/>
              <a:t>MAGYAR KERESKEDELMI ÉS IPARKAMARA	</a:t>
            </a:r>
            <a:br>
              <a:rPr lang="hu-HU" sz="2000" dirty="0"/>
            </a:br>
            <a:br>
              <a:rPr lang="hu-HU" sz="2000" dirty="0"/>
            </a:br>
            <a:r>
              <a:rPr lang="hu-HU" sz="1000" dirty="0"/>
              <a:t>info.ginop617@mkik.hu		</a:t>
            </a:r>
            <a:br>
              <a:rPr lang="hu-HU" sz="1000" dirty="0"/>
            </a:br>
            <a:r>
              <a:rPr lang="hu-HU" sz="1200" dirty="0"/>
              <a:t>	</a:t>
            </a:r>
            <a:br>
              <a:rPr lang="hu-HU" sz="1000" dirty="0"/>
            </a:br>
            <a:r>
              <a:rPr lang="hu-HU" sz="1000" dirty="0"/>
              <a:t> 	</a:t>
            </a:r>
            <a:r>
              <a:rPr lang="hu-HU" sz="2000" dirty="0"/>
              <a:t>	</a:t>
            </a:r>
            <a:endParaRPr lang="hu-HU" sz="10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4CA0E00F-A913-486C-ACD8-EF3A827F28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4770580"/>
            <a:ext cx="2449598" cy="78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</TotalTime>
  <Words>2276</Words>
  <Application>Microsoft Office PowerPoint</Application>
  <PresentationFormat>Diavetítés a képernyőre (4:3 oldalarány)</PresentationFormat>
  <Paragraphs>225</Paragraphs>
  <Slides>30</Slides>
  <Notes>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30</vt:i4>
      </vt:variant>
    </vt:vector>
  </HeadingPairs>
  <TitlesOfParts>
    <vt:vector size="33" baseType="lpstr">
      <vt:lpstr>Arial</vt:lpstr>
      <vt:lpstr>Calibri</vt:lpstr>
      <vt:lpstr>Office-téma</vt:lpstr>
      <vt:lpstr>GINOP 6.1.7-17   Munkahelyi képzések támogatása mikro-, kis- és középvállalatok és nagyvállalatok munkavállalói számára indított képzések szakmai támogató programja    </vt:lpstr>
      <vt:lpstr>  munkahelyi elsősegélynyújtó képzés     2021</vt:lpstr>
      <vt:lpstr>PowerPoint-bemutató</vt:lpstr>
      <vt:lpstr>Az elsősegélynyújtásról</vt:lpstr>
      <vt:lpstr>Munkahelyi elsősegélynyújtás</vt:lpstr>
      <vt:lpstr>PowerPoint-bemutató</vt:lpstr>
      <vt:lpstr>Jogszabályi előírások</vt:lpstr>
      <vt:lpstr>Szakmai elvárások</vt:lpstr>
      <vt:lpstr>Szakmai elvárások</vt:lpstr>
      <vt:lpstr>PowerPoint-bemutató</vt:lpstr>
      <vt:lpstr>balesetek</vt:lpstr>
      <vt:lpstr>munkabalesetek</vt:lpstr>
      <vt:lpstr>Tipikus munkahelyi baleseti helyszínek</vt:lpstr>
      <vt:lpstr>Belgyógyászati eredetű, nem munkahelyi balesetnek minősülő, de életet veszélyeztető egészségügyi vészhelyzetek</vt:lpstr>
      <vt:lpstr>Defibrillátorok </vt:lpstr>
      <vt:lpstr>PowerPoint-bemutató</vt:lpstr>
      <vt:lpstr>Javasolt tematika</vt:lpstr>
      <vt:lpstr>Javasolt tematika</vt:lpstr>
      <vt:lpstr>Az oktatás felépítése</vt:lpstr>
      <vt:lpstr>Teendők baleset, egészségügyi vészhelyzet esetén</vt:lpstr>
      <vt:lpstr>Az ideális oktató</vt:lpstr>
      <vt:lpstr>Az ideális elsősegélynyújtó</vt:lpstr>
      <vt:lpstr>PowerPoint-bemutató</vt:lpstr>
      <vt:lpstr>Képzéssel elérhető versenyelőny – munkáltatói oldalról</vt:lpstr>
      <vt:lpstr>Versenyelőny a munkavállaló oldaláról</vt:lpstr>
      <vt:lpstr>A képzés elmaradásából származó versenyhátrány – munkáltatói oldal</vt:lpstr>
      <vt:lpstr>Versenyhátrány munkáltatói oldalról</vt:lpstr>
      <vt:lpstr>PowerPoint-bemutató</vt:lpstr>
      <vt:lpstr>összefoglalás</vt:lpstr>
      <vt:lpstr>Részletes tájékoztatásért látogasson el a www.kepezz.hu oldalra   MAGYAR KERESKEDELMI ÉS IPARKAMARA   info.ginop617@mkik.hu        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Kiss Violetta</cp:lastModifiedBy>
  <cp:revision>622</cp:revision>
  <cp:lastPrinted>2019-09-17T07:24:41Z</cp:lastPrinted>
  <dcterms:created xsi:type="dcterms:W3CDTF">2014-03-03T11:13:53Z</dcterms:created>
  <dcterms:modified xsi:type="dcterms:W3CDTF">2021-04-16T06:46:05Z</dcterms:modified>
</cp:coreProperties>
</file>